
<file path=[Content_Types].xml><?xml version="1.0" encoding="utf-8"?>
<Types xmlns="http://schemas.openxmlformats.org/package/2006/content-types">
  <Default Extension="png" ContentType="image/png"/>
  <Default Extension="mp3" ContentType="audio/mpeg"/>
  <Default Extension="jfif" ContentType="image/jpeg"/>
  <Default Extension="jpeg" ContentType="image/jpeg"/>
  <Default Extension="rels" ContentType="application/vnd.openxmlformats-package.relationships+xml"/>
  <Default Extension="xml" ContentType="application/xml"/>
  <Default Extension="TIF" ContentType="image/tif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76"/>
  </p:notesMasterIdLst>
  <p:sldIdLst>
    <p:sldId id="270" r:id="rId4"/>
    <p:sldId id="271" r:id="rId5"/>
    <p:sldId id="313" r:id="rId6"/>
    <p:sldId id="318" r:id="rId7"/>
    <p:sldId id="337" r:id="rId8"/>
    <p:sldId id="272" r:id="rId9"/>
    <p:sldId id="292" r:id="rId10"/>
    <p:sldId id="314" r:id="rId11"/>
    <p:sldId id="293" r:id="rId12"/>
    <p:sldId id="316" r:id="rId13"/>
    <p:sldId id="259" r:id="rId14"/>
    <p:sldId id="260" r:id="rId15"/>
    <p:sldId id="264" r:id="rId16"/>
    <p:sldId id="273" r:id="rId17"/>
    <p:sldId id="279" r:id="rId18"/>
    <p:sldId id="274" r:id="rId19"/>
    <p:sldId id="275" r:id="rId20"/>
    <p:sldId id="276" r:id="rId21"/>
    <p:sldId id="257" r:id="rId22"/>
    <p:sldId id="278" r:id="rId23"/>
    <p:sldId id="265" r:id="rId24"/>
    <p:sldId id="266" r:id="rId25"/>
    <p:sldId id="267" r:id="rId26"/>
    <p:sldId id="268" r:id="rId27"/>
    <p:sldId id="269" r:id="rId28"/>
    <p:sldId id="280" r:id="rId29"/>
    <p:sldId id="283" r:id="rId30"/>
    <p:sldId id="258" r:id="rId31"/>
    <p:sldId id="338" r:id="rId32"/>
    <p:sldId id="281" r:id="rId33"/>
    <p:sldId id="282" r:id="rId34"/>
    <p:sldId id="262" r:id="rId35"/>
    <p:sldId id="284" r:id="rId36"/>
    <p:sldId id="285" r:id="rId37"/>
    <p:sldId id="286" r:id="rId38"/>
    <p:sldId id="295" r:id="rId39"/>
    <p:sldId id="288" r:id="rId40"/>
    <p:sldId id="287" r:id="rId41"/>
    <p:sldId id="307" r:id="rId42"/>
    <p:sldId id="308" r:id="rId43"/>
    <p:sldId id="294" r:id="rId44"/>
    <p:sldId id="319" r:id="rId45"/>
    <p:sldId id="320" r:id="rId46"/>
    <p:sldId id="297" r:id="rId47"/>
    <p:sldId id="303" r:id="rId48"/>
    <p:sldId id="301" r:id="rId49"/>
    <p:sldId id="315" r:id="rId50"/>
    <p:sldId id="299" r:id="rId51"/>
    <p:sldId id="300" r:id="rId52"/>
    <p:sldId id="317" r:id="rId53"/>
    <p:sldId id="309" r:id="rId54"/>
    <p:sldId id="302" r:id="rId55"/>
    <p:sldId id="310" r:id="rId56"/>
    <p:sldId id="321" r:id="rId57"/>
    <p:sldId id="311" r:id="rId58"/>
    <p:sldId id="289" r:id="rId59"/>
    <p:sldId id="305" r:id="rId60"/>
    <p:sldId id="304" r:id="rId61"/>
    <p:sldId id="306" r:id="rId62"/>
    <p:sldId id="323" r:id="rId63"/>
    <p:sldId id="324" r:id="rId64"/>
    <p:sldId id="325" r:id="rId65"/>
    <p:sldId id="326" r:id="rId66"/>
    <p:sldId id="327" r:id="rId67"/>
    <p:sldId id="261" r:id="rId68"/>
    <p:sldId id="296" r:id="rId69"/>
    <p:sldId id="328" r:id="rId70"/>
    <p:sldId id="329" r:id="rId71"/>
    <p:sldId id="332" r:id="rId72"/>
    <p:sldId id="330" r:id="rId73"/>
    <p:sldId id="331" r:id="rId74"/>
    <p:sldId id="322" r:id="rId7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3E7"/>
    <a:srgbClr val="FFE8D1"/>
    <a:srgbClr val="FFDEBD"/>
    <a:srgbClr val="FFCC99"/>
    <a:srgbClr val="FFF9E7"/>
    <a:srgbClr val="FF6600"/>
    <a:srgbClr val="FFCCFF"/>
    <a:srgbClr val="FFCC00"/>
    <a:srgbClr val="FF66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5" autoAdjust="0"/>
    <p:restoredTop sz="94660"/>
  </p:normalViewPr>
  <p:slideViewPr>
    <p:cSldViewPr snapToGrid="0">
      <p:cViewPr varScale="1">
        <p:scale>
          <a:sx n="92" d="100"/>
          <a:sy n="92" d="100"/>
        </p:scale>
        <p:origin x="258"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23F22D-F8AB-49A0-8662-5E6BDE929EB9}" type="datetimeFigureOut">
              <a:rPr lang="es-AR" smtClean="0"/>
              <a:t>24/8/2026</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8C2B8F-AFCD-426A-B707-9194F39233D9}" type="slidenum">
              <a:rPr lang="es-AR" smtClean="0"/>
              <a:t>‹Nº›</a:t>
            </a:fld>
            <a:endParaRPr lang="es-AR"/>
          </a:p>
        </p:txBody>
      </p:sp>
    </p:spTree>
    <p:extLst>
      <p:ext uri="{BB962C8B-B14F-4D97-AF65-F5344CB8AC3E}">
        <p14:creationId xmlns:p14="http://schemas.microsoft.com/office/powerpoint/2010/main" val="1127545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713806-EF80-4334-9039-05B1E8A644F0}" type="slidenum">
              <a:rPr lang="es-ES" altLang="es-AR" smtClean="0">
                <a:solidFill>
                  <a:srgbClr val="000000"/>
                </a:solidFill>
              </a:rPr>
              <a:pPr>
                <a:spcBef>
                  <a:spcPct val="0"/>
                </a:spcBef>
              </a:pPr>
              <a:t>18</a:t>
            </a:fld>
            <a:endParaRPr lang="es-ES" altLang="es-AR" smtClean="0">
              <a:solidFill>
                <a:srgbClr val="000000"/>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r>
              <a:rPr lang="es-AR" altLang="es-AR" smtClean="0">
                <a:latin typeface="Arial" panose="020B0604020202020204" pitchFamily="34" charset="0"/>
              </a:rPr>
              <a:t>No entiendo</a:t>
            </a:r>
          </a:p>
          <a:p>
            <a:pPr eaLnBrk="1" hangingPunct="1"/>
            <a:r>
              <a:rPr lang="es-AR" altLang="es-AR" smtClean="0">
                <a:latin typeface="Arial" panose="020B0604020202020204" pitchFamily="34" charset="0"/>
              </a:rPr>
              <a:t>No entiendo</a:t>
            </a:r>
          </a:p>
          <a:p>
            <a:pPr eaLnBrk="1" hangingPunct="1"/>
            <a:endParaRPr lang="es-ES" altLang="es-AR" smtClean="0">
              <a:latin typeface="Arial" panose="020B0604020202020204" pitchFamily="34" charset="0"/>
            </a:endParaRPr>
          </a:p>
        </p:txBody>
      </p:sp>
    </p:spTree>
    <p:extLst>
      <p:ext uri="{BB962C8B-B14F-4D97-AF65-F5344CB8AC3E}">
        <p14:creationId xmlns:p14="http://schemas.microsoft.com/office/powerpoint/2010/main" val="3221046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AR"/>
          </a:p>
        </p:txBody>
      </p:sp>
      <p:sp>
        <p:nvSpPr>
          <p:cNvPr id="4" name="Marcador de fecha 3"/>
          <p:cNvSpPr>
            <a:spLocks noGrp="1"/>
          </p:cNvSpPr>
          <p:nvPr>
            <p:ph type="dt" sz="half" idx="10"/>
          </p:nvPr>
        </p:nvSpPr>
        <p:spPr/>
        <p:txBody>
          <a:bodyPr/>
          <a:lstStyle/>
          <a:p>
            <a:fld id="{141A1F4D-9300-4C2E-8A06-CE2D957676BB}" type="datetimeFigureOut">
              <a:rPr lang="es-AR" smtClean="0"/>
              <a:t>24/8/2026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2214841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141A1F4D-9300-4C2E-8A06-CE2D957676BB}" type="datetimeFigureOut">
              <a:rPr lang="es-AR" smtClean="0"/>
              <a:t>24/8/2026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3485830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141A1F4D-9300-4C2E-8A06-CE2D957676BB}" type="datetimeFigureOut">
              <a:rPr lang="es-AR" smtClean="0"/>
              <a:t>24/8/2026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2917272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A212B8-92AD-4DB1-92DF-7C5C4B1BAB90}"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1396888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957708-B611-4E21-AA4B-DD4C4C01A913}"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4128394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3D71373-C4E1-4ED7-84E0-2779F781C4F8}"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40458436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9729AA-0FFC-40B2-A0D4-C716F0584E3D}"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2681722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D9A1D12-7745-49DC-A1F5-4CDB4DAB8D13}"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3912239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83F03C-89C3-43C6-9A50-C273414D301F}"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258861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1D93515-8F42-420C-9D15-69C18FAE75EF}"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1416425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831C81C-1814-40A2-8468-5D8BE737C3E2}"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1429139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fld id="{141A1F4D-9300-4C2E-8A06-CE2D957676BB}" type="datetimeFigureOut">
              <a:rPr lang="es-AR" smtClean="0"/>
              <a:t>24/8/2026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904242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607EE8-F878-4369-A5B0-F852CFB60CF1}"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32977955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8AA9E0-A942-4E33-96BD-882E32B147C3}"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2157906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96E467-D460-451B-BC35-35AFF91768A4}"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24176638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mediaAndTx" preserve="1">
  <p:cSld name="Título, clip multimedia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AR"/>
          </a:p>
        </p:txBody>
      </p:sp>
      <p:sp>
        <p:nvSpPr>
          <p:cNvPr id="3" name="2 Marcador de medios"/>
          <p:cNvSpPr>
            <a:spLocks noGrp="1"/>
          </p:cNvSpPr>
          <p:nvPr>
            <p:ph type="media" sz="half" idx="1"/>
          </p:nvPr>
        </p:nvSpPr>
        <p:spPr>
          <a:xfrm>
            <a:off x="609600" y="1600201"/>
            <a:ext cx="5384800" cy="4525963"/>
          </a:xfrm>
        </p:spPr>
        <p:txBody>
          <a:bodyPr/>
          <a:lstStyle/>
          <a:p>
            <a:pPr lvl="0"/>
            <a:endParaRPr lang="es-AR"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E0E9995-6FE3-4BC7-A844-178F1D5E1A42}"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39943018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A212B8-92AD-4DB1-92DF-7C5C4B1BAB90}"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3901954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957708-B611-4E21-AA4B-DD4C4C01A913}"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34923869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3D71373-C4E1-4ED7-84E0-2779F781C4F8}"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439642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9729AA-0FFC-40B2-A0D4-C716F0584E3D}"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26440871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D9A1D12-7745-49DC-A1F5-4CDB4DAB8D13}"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789803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83F03C-89C3-43C6-9A50-C273414D301F}"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1108548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141A1F4D-9300-4C2E-8A06-CE2D957676BB}" type="datetimeFigureOut">
              <a:rPr lang="es-AR" smtClean="0"/>
              <a:t>24/8/2026</a:t>
            </a:fld>
            <a:endParaRPr lang="es-AR"/>
          </a:p>
        </p:txBody>
      </p:sp>
      <p:sp>
        <p:nvSpPr>
          <p:cNvPr id="5" name="Marcador de pie de página 4"/>
          <p:cNvSpPr>
            <a:spLocks noGrp="1"/>
          </p:cNvSpPr>
          <p:nvPr>
            <p:ph type="ftr" sz="quarter" idx="11"/>
          </p:nvPr>
        </p:nvSpPr>
        <p:spPr/>
        <p:txBody>
          <a:bodyPr/>
          <a:lstStyle/>
          <a:p>
            <a:endParaRPr lang="es-AR"/>
          </a:p>
        </p:txBody>
      </p:sp>
      <p:sp>
        <p:nvSpPr>
          <p:cNvPr id="6" name="Marcador de número de diapositiva 5"/>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38494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51D93515-8F42-420C-9D15-69C18FAE75EF}"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7627428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831C81C-1814-40A2-8468-5D8BE737C3E2}"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1050265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0607EE8-F878-4369-A5B0-F852CFB60CF1}"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2274494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28AA9E0-A942-4E33-96BD-882E32B147C3}"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27117609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96E467-D460-451B-BC35-35AFF91768A4}"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37211866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mediaAndTx" preserve="1">
  <p:cSld name="Título, clip multimedia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AR"/>
          </a:p>
        </p:txBody>
      </p:sp>
      <p:sp>
        <p:nvSpPr>
          <p:cNvPr id="3" name="2 Marcador de medios"/>
          <p:cNvSpPr>
            <a:spLocks noGrp="1"/>
          </p:cNvSpPr>
          <p:nvPr>
            <p:ph type="media" sz="half" idx="1"/>
          </p:nvPr>
        </p:nvSpPr>
        <p:spPr>
          <a:xfrm>
            <a:off x="609600" y="1600201"/>
            <a:ext cx="5384800" cy="4525963"/>
          </a:xfrm>
        </p:spPr>
        <p:txBody>
          <a:bodyPr/>
          <a:lstStyle/>
          <a:p>
            <a:pPr lvl="0"/>
            <a:endParaRPr lang="es-AR" noProof="0" smtClean="0"/>
          </a:p>
        </p:txBody>
      </p:sp>
      <p:sp>
        <p:nvSpPr>
          <p:cNvPr id="4" name="3 Marcador de texto"/>
          <p:cNvSpPr>
            <a:spLocks noGrp="1"/>
          </p:cNvSpPr>
          <p:nvPr>
            <p:ph type="body"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A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A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E0E9995-6FE3-4BC7-A844-178F1D5E1A42}" type="slidenum">
              <a:rPr lang="es-ES" altLang="es-AR">
                <a:solidFill>
                  <a:srgbClr val="000000"/>
                </a:solidFill>
              </a:rPr>
              <a:pPr>
                <a:defRPr/>
              </a:pPr>
              <a:t>‹Nº›</a:t>
            </a:fld>
            <a:endParaRPr lang="es-ES" altLang="es-AR">
              <a:solidFill>
                <a:srgbClr val="000000"/>
              </a:solidFill>
            </a:endParaRPr>
          </a:p>
        </p:txBody>
      </p:sp>
    </p:spTree>
    <p:extLst>
      <p:ext uri="{BB962C8B-B14F-4D97-AF65-F5344CB8AC3E}">
        <p14:creationId xmlns:p14="http://schemas.microsoft.com/office/powerpoint/2010/main" val="159129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fld id="{141A1F4D-9300-4C2E-8A06-CE2D957676BB}" type="datetimeFigureOut">
              <a:rPr lang="es-AR" smtClean="0"/>
              <a:t>24/8/2026</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2936654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fld id="{141A1F4D-9300-4C2E-8A06-CE2D957676BB}" type="datetimeFigureOut">
              <a:rPr lang="es-AR" smtClean="0"/>
              <a:t>24/8/2026</a:t>
            </a:fld>
            <a:endParaRPr lang="es-AR"/>
          </a:p>
        </p:txBody>
      </p:sp>
      <p:sp>
        <p:nvSpPr>
          <p:cNvPr id="8" name="Marcador de pie de página 7"/>
          <p:cNvSpPr>
            <a:spLocks noGrp="1"/>
          </p:cNvSpPr>
          <p:nvPr>
            <p:ph type="ftr" sz="quarter" idx="11"/>
          </p:nvPr>
        </p:nvSpPr>
        <p:spPr/>
        <p:txBody>
          <a:bodyPr/>
          <a:lstStyle/>
          <a:p>
            <a:endParaRPr lang="es-AR"/>
          </a:p>
        </p:txBody>
      </p:sp>
      <p:sp>
        <p:nvSpPr>
          <p:cNvPr id="9" name="Marcador de número de diapositiva 8"/>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268376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fld id="{141A1F4D-9300-4C2E-8A06-CE2D957676BB}" type="datetimeFigureOut">
              <a:rPr lang="es-AR" smtClean="0"/>
              <a:t>24/8/2026</a:t>
            </a:fld>
            <a:endParaRPr lang="es-AR"/>
          </a:p>
        </p:txBody>
      </p:sp>
      <p:sp>
        <p:nvSpPr>
          <p:cNvPr id="4" name="Marcador de pie de página 3"/>
          <p:cNvSpPr>
            <a:spLocks noGrp="1"/>
          </p:cNvSpPr>
          <p:nvPr>
            <p:ph type="ftr" sz="quarter" idx="11"/>
          </p:nvPr>
        </p:nvSpPr>
        <p:spPr/>
        <p:txBody>
          <a:bodyPr/>
          <a:lstStyle/>
          <a:p>
            <a:endParaRPr lang="es-AR"/>
          </a:p>
        </p:txBody>
      </p:sp>
      <p:sp>
        <p:nvSpPr>
          <p:cNvPr id="5" name="Marcador de número de diapositiva 4"/>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381698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41A1F4D-9300-4C2E-8A06-CE2D957676BB}" type="datetimeFigureOut">
              <a:rPr lang="es-AR" smtClean="0"/>
              <a:t>24/8/2026</a:t>
            </a:fld>
            <a:endParaRPr lang="es-AR"/>
          </a:p>
        </p:txBody>
      </p:sp>
      <p:sp>
        <p:nvSpPr>
          <p:cNvPr id="3" name="Marcador de pie de página 2"/>
          <p:cNvSpPr>
            <a:spLocks noGrp="1"/>
          </p:cNvSpPr>
          <p:nvPr>
            <p:ph type="ftr" sz="quarter" idx="11"/>
          </p:nvPr>
        </p:nvSpPr>
        <p:spPr/>
        <p:txBody>
          <a:bodyPr/>
          <a:lstStyle/>
          <a:p>
            <a:endParaRPr lang="es-AR"/>
          </a:p>
        </p:txBody>
      </p:sp>
      <p:sp>
        <p:nvSpPr>
          <p:cNvPr id="4" name="Marcador de número de diapositiva 3"/>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2629520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41A1F4D-9300-4C2E-8A06-CE2D957676BB}" type="datetimeFigureOut">
              <a:rPr lang="es-AR" smtClean="0"/>
              <a:t>24/8/2026</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3906462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141A1F4D-9300-4C2E-8A06-CE2D957676BB}" type="datetimeFigureOut">
              <a:rPr lang="es-AR" smtClean="0"/>
              <a:t>24/8/2026</a:t>
            </a:fld>
            <a:endParaRPr lang="es-AR"/>
          </a:p>
        </p:txBody>
      </p:sp>
      <p:sp>
        <p:nvSpPr>
          <p:cNvPr id="6" name="Marcador de pie de página 5"/>
          <p:cNvSpPr>
            <a:spLocks noGrp="1"/>
          </p:cNvSpPr>
          <p:nvPr>
            <p:ph type="ftr" sz="quarter" idx="11"/>
          </p:nvPr>
        </p:nvSpPr>
        <p:spPr/>
        <p:txBody>
          <a:bodyPr/>
          <a:lstStyle/>
          <a:p>
            <a:endParaRPr lang="es-AR"/>
          </a:p>
        </p:txBody>
      </p:sp>
      <p:sp>
        <p:nvSpPr>
          <p:cNvPr id="7" name="Marcador de número de diapositiva 6"/>
          <p:cNvSpPr>
            <a:spLocks noGrp="1"/>
          </p:cNvSpPr>
          <p:nvPr>
            <p:ph type="sldNum" sz="quarter" idx="12"/>
          </p:nvPr>
        </p:nvSpPr>
        <p:spPr/>
        <p:txBody>
          <a:bodyPr/>
          <a:lstStyle/>
          <a:p>
            <a:fld id="{C2709254-3731-4A87-B052-AB24E2CD9487}" type="slidenum">
              <a:rPr lang="es-AR" smtClean="0"/>
              <a:t>‹Nº›</a:t>
            </a:fld>
            <a:endParaRPr lang="es-AR"/>
          </a:p>
        </p:txBody>
      </p:sp>
    </p:spTree>
    <p:extLst>
      <p:ext uri="{BB962C8B-B14F-4D97-AF65-F5344CB8AC3E}">
        <p14:creationId xmlns:p14="http://schemas.microsoft.com/office/powerpoint/2010/main" val="415760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A1F4D-9300-4C2E-8A06-CE2D957676BB}" type="datetimeFigureOut">
              <a:rPr lang="es-AR" smtClean="0"/>
              <a:t>24/8/2026</a:t>
            </a:fld>
            <a:endParaRPr lang="es-A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709254-3731-4A87-B052-AB24E2CD9487}" type="slidenum">
              <a:rPr lang="es-AR" smtClean="0"/>
              <a:t>‹Nº›</a:t>
            </a:fld>
            <a:endParaRPr lang="es-AR"/>
          </a:p>
        </p:txBody>
      </p:sp>
    </p:spTree>
    <p:extLst>
      <p:ext uri="{BB962C8B-B14F-4D97-AF65-F5344CB8AC3E}">
        <p14:creationId xmlns:p14="http://schemas.microsoft.com/office/powerpoint/2010/main" val="3484473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AR"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AR" smtClean="0"/>
              <a:t>Haga clic para modificar el estilo de texto del patrón</a:t>
            </a:r>
          </a:p>
          <a:p>
            <a:pPr lvl="1"/>
            <a:r>
              <a:rPr lang="es-ES" altLang="es-AR" smtClean="0"/>
              <a:t>Segundo nivel</a:t>
            </a:r>
          </a:p>
          <a:p>
            <a:pPr lvl="2"/>
            <a:r>
              <a:rPr lang="es-ES" altLang="es-AR" smtClean="0"/>
              <a:t>Tercer nivel</a:t>
            </a:r>
          </a:p>
          <a:p>
            <a:pPr lvl="3"/>
            <a:r>
              <a:rPr lang="es-ES" altLang="es-AR" smtClean="0"/>
              <a:t>Cuarto nivel</a:t>
            </a:r>
          </a:p>
          <a:p>
            <a:pPr lvl="4"/>
            <a:r>
              <a:rPr lang="es-ES" altLang="es-AR"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fontAlgn="base">
              <a:spcBef>
                <a:spcPct val="0"/>
              </a:spcBef>
              <a:spcAft>
                <a:spcPct val="0"/>
              </a:spcAft>
              <a:defRPr/>
            </a:pPr>
            <a:endParaRPr lang="es-ES" altLang="es-AR">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fontAlgn="base">
              <a:spcBef>
                <a:spcPct val="0"/>
              </a:spcBef>
              <a:spcAft>
                <a:spcPct val="0"/>
              </a:spcAft>
              <a:defRPr/>
            </a:pPr>
            <a:endParaRPr lang="es-ES" altLang="es-AR">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F9F8E8E0-58B8-4974-B45E-23BEA114D7F2}" type="slidenum">
              <a:rPr lang="es-ES" altLang="es-AR">
                <a:solidFill>
                  <a:srgbClr val="000000"/>
                </a:solidFill>
              </a:rPr>
              <a:pPr fontAlgn="base">
                <a:spcBef>
                  <a:spcPct val="0"/>
                </a:spcBef>
                <a:spcAft>
                  <a:spcPct val="0"/>
                </a:spcAft>
                <a:defRPr/>
              </a:pPr>
              <a:t>‹Nº›</a:t>
            </a:fld>
            <a:endParaRPr lang="es-ES" altLang="es-AR">
              <a:solidFill>
                <a:srgbClr val="000000"/>
              </a:solidFill>
            </a:endParaRPr>
          </a:p>
        </p:txBody>
      </p:sp>
    </p:spTree>
    <p:extLst>
      <p:ext uri="{BB962C8B-B14F-4D97-AF65-F5344CB8AC3E}">
        <p14:creationId xmlns:p14="http://schemas.microsoft.com/office/powerpoint/2010/main" val="274529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AR" smtClean="0"/>
              <a:t>Haga clic para cambiar el estilo de título	</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AR" smtClean="0"/>
              <a:t>Haga clic para modificar el estilo de texto del patrón</a:t>
            </a:r>
          </a:p>
          <a:p>
            <a:pPr lvl="1"/>
            <a:r>
              <a:rPr lang="es-ES" altLang="es-AR" smtClean="0"/>
              <a:t>Segundo nivel</a:t>
            </a:r>
          </a:p>
          <a:p>
            <a:pPr lvl="2"/>
            <a:r>
              <a:rPr lang="es-ES" altLang="es-AR" smtClean="0"/>
              <a:t>Tercer nivel</a:t>
            </a:r>
          </a:p>
          <a:p>
            <a:pPr lvl="3"/>
            <a:r>
              <a:rPr lang="es-ES" altLang="es-AR" smtClean="0"/>
              <a:t>Cuarto nivel</a:t>
            </a:r>
          </a:p>
          <a:p>
            <a:pPr lvl="4"/>
            <a:r>
              <a:rPr lang="es-ES" altLang="es-AR" smtClean="0"/>
              <a:t>Quinto nivel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fontAlgn="base">
              <a:spcBef>
                <a:spcPct val="0"/>
              </a:spcBef>
              <a:spcAft>
                <a:spcPct val="0"/>
              </a:spcAft>
              <a:defRPr/>
            </a:pPr>
            <a:endParaRPr lang="es-ES" altLang="es-AR">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fontAlgn="base">
              <a:spcBef>
                <a:spcPct val="0"/>
              </a:spcBef>
              <a:spcAft>
                <a:spcPct val="0"/>
              </a:spcAft>
              <a:defRPr/>
            </a:pPr>
            <a:endParaRPr lang="es-ES" altLang="es-AR">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F9F8E8E0-58B8-4974-B45E-23BEA114D7F2}" type="slidenum">
              <a:rPr lang="es-ES" altLang="es-AR">
                <a:solidFill>
                  <a:srgbClr val="000000"/>
                </a:solidFill>
              </a:rPr>
              <a:pPr fontAlgn="base">
                <a:spcBef>
                  <a:spcPct val="0"/>
                </a:spcBef>
                <a:spcAft>
                  <a:spcPct val="0"/>
                </a:spcAft>
                <a:defRPr/>
              </a:pPr>
              <a:t>‹Nº›</a:t>
            </a:fld>
            <a:endParaRPr lang="es-ES" altLang="es-AR">
              <a:solidFill>
                <a:srgbClr val="000000"/>
              </a:solidFill>
            </a:endParaRPr>
          </a:p>
        </p:txBody>
      </p:sp>
    </p:spTree>
    <p:extLst>
      <p:ext uri="{BB962C8B-B14F-4D97-AF65-F5344CB8AC3E}">
        <p14:creationId xmlns:p14="http://schemas.microsoft.com/office/powerpoint/2010/main" val="106693166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KfaNqGtZsl0&amp;list=PPSV" TargetMode="External"/><Relationship Id="rId2" Type="http://schemas.openxmlformats.org/officeDocument/2006/relationships/image" Target="../media/image14.jpe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2.png"/><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ewao6jzmUx0?si=YwkqApGXgaLcfeex" TargetMode="External"/><Relationship Id="rId2" Type="http://schemas.openxmlformats.org/officeDocument/2006/relationships/image" Target="../media/image25.jp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3.jfif"/><Relationship Id="rId7" Type="http://schemas.openxmlformats.org/officeDocument/2006/relationships/image" Target="../media/image67.jpg"/><Relationship Id="rId2" Type="http://schemas.openxmlformats.org/officeDocument/2006/relationships/image" Target="../media/image62.jpg"/><Relationship Id="rId1" Type="http://schemas.openxmlformats.org/officeDocument/2006/relationships/slideLayout" Target="../slideLayouts/slideLayout7.xml"/><Relationship Id="rId6" Type="http://schemas.openxmlformats.org/officeDocument/2006/relationships/image" Target="../media/image66.jpg"/><Relationship Id="rId5" Type="http://schemas.openxmlformats.org/officeDocument/2006/relationships/image" Target="../media/image65.jpg"/><Relationship Id="rId4" Type="http://schemas.openxmlformats.org/officeDocument/2006/relationships/image" Target="../media/image64.jpeg"/></Relationships>
</file>

<file path=ppt/slides/_rels/slide6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7.xml"/><Relationship Id="rId4" Type="http://schemas.openxmlformats.org/officeDocument/2006/relationships/image" Target="../media/image70.tiff"/></Relationships>
</file>

<file path=ppt/slides/_rels/slide62.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2.png"/><Relationship Id="rId4" Type="http://schemas.openxmlformats.org/officeDocument/2006/relationships/image" Target="../media/image72.jpg"/></Relationships>
</file>

<file path=ppt/slides/_rels/slide6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hyperlink" Target="https://es.wikipedia.org/wiki/Jun%C3%ADn_(Buenos_Aires)" TargetMode="External"/><Relationship Id="rId5" Type="http://schemas.openxmlformats.org/officeDocument/2006/relationships/image" Target="../media/image8.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1000" b="-169000"/>
          </a:stretch>
        </a:blipFill>
        <a:effectLst/>
      </p:bgPr>
    </p:bg>
    <p:spTree>
      <p:nvGrpSpPr>
        <p:cNvPr id="1" name=""/>
        <p:cNvGrpSpPr/>
        <p:nvPr/>
      </p:nvGrpSpPr>
      <p:grpSpPr>
        <a:xfrm>
          <a:off x="0" y="0"/>
          <a:ext cx="0" cy="0"/>
          <a:chOff x="0" y="0"/>
          <a:chExt cx="0" cy="0"/>
        </a:xfrm>
      </p:grpSpPr>
      <p:sp>
        <p:nvSpPr>
          <p:cNvPr id="2" name="CuadroTexto 1"/>
          <p:cNvSpPr txBox="1"/>
          <p:nvPr/>
        </p:nvSpPr>
        <p:spPr>
          <a:xfrm>
            <a:off x="2029974" y="5586513"/>
            <a:ext cx="9616735" cy="923330"/>
          </a:xfrm>
          <a:prstGeom prst="rect">
            <a:avLst/>
          </a:prstGeom>
          <a:solidFill>
            <a:srgbClr val="FFF9E7"/>
          </a:solidFill>
        </p:spPr>
        <p:txBody>
          <a:bodyPr wrap="none" rtlCol="0">
            <a:spAutoFit/>
          </a:bodyPr>
          <a:lstStyle/>
          <a:p>
            <a:r>
              <a:rPr lang="es-AR" sz="5400" b="1" dirty="0" smtClean="0">
                <a:latin typeface="Malvinas Regular" panose="02000500000000000000" pitchFamily="2" charset="0"/>
              </a:rPr>
              <a:t>MISTAGOGIA </a:t>
            </a:r>
            <a:r>
              <a:rPr lang="es-AR" sz="5400" b="1" dirty="0" smtClean="0">
                <a:solidFill>
                  <a:srgbClr val="FF6600"/>
                </a:solidFill>
                <a:effectLst>
                  <a:outerShdw blurRad="38100" dist="38100" dir="2700000" algn="tl">
                    <a:srgbClr val="000000">
                      <a:alpha val="43137"/>
                    </a:srgbClr>
                  </a:outerShdw>
                </a:effectLst>
                <a:latin typeface="Malvinas Regular" panose="02000500000000000000" pitchFamily="2" charset="0"/>
              </a:rPr>
              <a:t>y</a:t>
            </a:r>
            <a:r>
              <a:rPr lang="es-AR" sz="5400" b="1" dirty="0" smtClean="0">
                <a:latin typeface="Malvinas Regular" panose="02000500000000000000" pitchFamily="2" charset="0"/>
              </a:rPr>
              <a:t> PIEDAD POPULAR</a:t>
            </a:r>
            <a:endParaRPr lang="es-AR" sz="5400" b="1" dirty="0">
              <a:latin typeface="Malvinas Regular" panose="02000500000000000000" pitchFamily="2" charset="0"/>
            </a:endParaRPr>
          </a:p>
        </p:txBody>
      </p:sp>
    </p:spTree>
    <p:extLst>
      <p:ext uri="{BB962C8B-B14F-4D97-AF65-F5344CB8AC3E}">
        <p14:creationId xmlns:p14="http://schemas.microsoft.com/office/powerpoint/2010/main" val="153960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t="-27000" b="-27000"/>
          </a:stretch>
        </a:blipFill>
        <a:effectLst/>
      </p:bgPr>
    </p:bg>
    <p:spTree>
      <p:nvGrpSpPr>
        <p:cNvPr id="1" name=""/>
        <p:cNvGrpSpPr/>
        <p:nvPr/>
      </p:nvGrpSpPr>
      <p:grpSpPr>
        <a:xfrm>
          <a:off x="0" y="0"/>
          <a:ext cx="0" cy="0"/>
          <a:chOff x="0" y="0"/>
          <a:chExt cx="0" cy="0"/>
        </a:xfrm>
      </p:grpSpPr>
      <p:sp>
        <p:nvSpPr>
          <p:cNvPr id="3" name="Rectángulo 2"/>
          <p:cNvSpPr/>
          <p:nvPr/>
        </p:nvSpPr>
        <p:spPr>
          <a:xfrm>
            <a:off x="6590828" y="2560299"/>
            <a:ext cx="4810991" cy="3539430"/>
          </a:xfrm>
          <a:prstGeom prst="rect">
            <a:avLst/>
          </a:prstGeom>
          <a:gradFill flip="none" rotWithShape="1">
            <a:gsLst>
              <a:gs pos="0">
                <a:schemeClr val="bg1">
                  <a:alpha val="51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path path="circle">
              <a:fillToRect l="50000" t="50000" r="50000" b="50000"/>
            </a:path>
            <a:tileRect/>
          </a:gradFill>
        </p:spPr>
        <p:txBody>
          <a:bodyPr wrap="square">
            <a:spAutoFit/>
          </a:bodyPr>
          <a:lstStyle/>
          <a:p>
            <a:pPr algn="ctr"/>
            <a:r>
              <a:rPr lang="es-ES" sz="2800" b="1" dirty="0">
                <a:solidFill>
                  <a:schemeClr val="tx2"/>
                </a:solidFill>
                <a:effectLst>
                  <a:outerShdw blurRad="38100" dist="38100" dir="2700000" algn="tl">
                    <a:srgbClr val="000000">
                      <a:alpha val="43137"/>
                    </a:srgbClr>
                  </a:outerShdw>
                </a:effectLst>
              </a:rPr>
              <a:t>BENDITO Y ALABADO,</a:t>
            </a:r>
          </a:p>
          <a:p>
            <a:pPr algn="ctr"/>
            <a:r>
              <a:rPr lang="es-ES" sz="2800" b="1" dirty="0">
                <a:solidFill>
                  <a:schemeClr val="tx2"/>
                </a:solidFill>
                <a:effectLst>
                  <a:outerShdw blurRad="38100" dist="38100" dir="2700000" algn="tl">
                    <a:srgbClr val="000000">
                      <a:alpha val="43137"/>
                    </a:srgbClr>
                  </a:outerShdw>
                </a:effectLst>
              </a:rPr>
              <a:t> JESUS RESUCITADO</a:t>
            </a:r>
          </a:p>
          <a:p>
            <a:pPr algn="ctr"/>
            <a:r>
              <a:rPr lang="es-ES" sz="2800" b="1" dirty="0">
                <a:solidFill>
                  <a:schemeClr val="tx2"/>
                </a:solidFill>
                <a:effectLst>
                  <a:outerShdw blurRad="38100" dist="38100" dir="2700000" algn="tl">
                    <a:srgbClr val="000000">
                      <a:alpha val="43137"/>
                    </a:srgbClr>
                  </a:outerShdw>
                </a:effectLst>
              </a:rPr>
              <a:t>QUE ESTÁS SACRAMENTADO </a:t>
            </a:r>
          </a:p>
          <a:p>
            <a:pPr algn="ctr"/>
            <a:r>
              <a:rPr lang="es-ES" sz="2800" b="1" dirty="0">
                <a:solidFill>
                  <a:schemeClr val="tx2"/>
                </a:solidFill>
                <a:effectLst>
                  <a:outerShdw blurRad="38100" dist="38100" dir="2700000" algn="tl">
                    <a:srgbClr val="000000">
                      <a:alpha val="43137"/>
                    </a:srgbClr>
                  </a:outerShdw>
                </a:effectLst>
              </a:rPr>
              <a:t>EN EL HOMBRE Y EL PAN</a:t>
            </a:r>
          </a:p>
          <a:p>
            <a:pPr algn="ctr"/>
            <a:r>
              <a:rPr lang="es-ES" sz="2800" b="1" dirty="0">
                <a:solidFill>
                  <a:schemeClr val="tx2"/>
                </a:solidFill>
                <a:effectLst>
                  <a:outerShdw blurRad="38100" dist="38100" dir="2700000" algn="tl">
                    <a:srgbClr val="000000">
                      <a:alpha val="43137"/>
                    </a:srgbClr>
                  </a:outerShdw>
                </a:effectLst>
              </a:rPr>
              <a:t>BENDITO Y ALABADO </a:t>
            </a:r>
          </a:p>
          <a:p>
            <a:pPr algn="ctr"/>
            <a:r>
              <a:rPr lang="es-ES" sz="2800" b="1" dirty="0">
                <a:solidFill>
                  <a:schemeClr val="tx2"/>
                </a:solidFill>
                <a:effectLst>
                  <a:outerShdw blurRad="38100" dist="38100" dir="2700000" algn="tl">
                    <a:srgbClr val="000000">
                      <a:alpha val="43137"/>
                    </a:srgbClr>
                  </a:outerShdw>
                </a:effectLst>
              </a:rPr>
              <a:t>POR TU MADRE SANTISIMA</a:t>
            </a:r>
          </a:p>
          <a:p>
            <a:pPr algn="ctr"/>
            <a:r>
              <a:rPr lang="es-ES" sz="2800" b="1" dirty="0">
                <a:solidFill>
                  <a:schemeClr val="tx2"/>
                </a:solidFill>
                <a:effectLst>
                  <a:outerShdw blurRad="38100" dist="38100" dir="2700000" algn="tl">
                    <a:srgbClr val="000000">
                      <a:alpha val="43137"/>
                    </a:srgbClr>
                  </a:outerShdw>
                </a:effectLst>
              </a:rPr>
              <a:t>LA MARIA PURÍSIMA </a:t>
            </a:r>
          </a:p>
          <a:p>
            <a:pPr algn="ctr"/>
            <a:r>
              <a:rPr lang="es-ES" sz="2800" b="1" dirty="0">
                <a:solidFill>
                  <a:schemeClr val="tx2"/>
                </a:solidFill>
                <a:effectLst>
                  <a:outerShdw blurRad="38100" dist="38100" dir="2700000" algn="tl">
                    <a:srgbClr val="000000">
                      <a:alpha val="43137"/>
                    </a:srgbClr>
                  </a:outerShdw>
                </a:effectLst>
              </a:rPr>
              <a:t>QUE CON NOSOTROS VA</a:t>
            </a:r>
          </a:p>
        </p:txBody>
      </p:sp>
      <p:sp>
        <p:nvSpPr>
          <p:cNvPr id="2" name="Rectángulo 1"/>
          <p:cNvSpPr/>
          <p:nvPr/>
        </p:nvSpPr>
        <p:spPr>
          <a:xfrm>
            <a:off x="0" y="0"/>
            <a:ext cx="8288482" cy="6817251"/>
          </a:xfrm>
          <a:prstGeom prst="rect">
            <a:avLst/>
          </a:prstGeom>
          <a:solidFill>
            <a:schemeClr val="bg1">
              <a:alpha val="0"/>
            </a:schemeClr>
          </a:solidFill>
        </p:spPr>
        <p:txBody>
          <a:bodyPr wrap="square">
            <a:spAutoFit/>
          </a:bodyPr>
          <a:lstStyle/>
          <a:p>
            <a:r>
              <a:rPr lang="es-ES" sz="2400" b="1" dirty="0" smtClean="0">
                <a:solidFill>
                  <a:schemeClr val="tx2">
                    <a:lumMod val="50000"/>
                  </a:schemeClr>
                </a:solidFill>
                <a:effectLst>
                  <a:outerShdw blurRad="38100" dist="38100" dir="2700000" algn="tl">
                    <a:srgbClr val="000000">
                      <a:alpha val="43137"/>
                    </a:srgbClr>
                  </a:outerShdw>
                </a:effectLst>
              </a:rPr>
              <a:t>1</a:t>
            </a:r>
            <a:r>
              <a:rPr lang="es-ES" sz="2400" b="1" dirty="0">
                <a:solidFill>
                  <a:schemeClr val="tx2">
                    <a:lumMod val="50000"/>
                  </a:schemeClr>
                </a:solidFill>
                <a:effectLst>
                  <a:outerShdw blurRad="38100" dist="38100" dir="2700000" algn="tl">
                    <a:srgbClr val="000000">
                      <a:alpha val="43137"/>
                    </a:srgbClr>
                  </a:outerShdw>
                </a:effectLst>
              </a:rPr>
              <a:t>. La Misa no termina, más bien ha comenzado</a:t>
            </a:r>
          </a:p>
          <a:p>
            <a:r>
              <a:rPr lang="es-ES" sz="2400" b="1" dirty="0" smtClean="0">
                <a:solidFill>
                  <a:schemeClr val="tx2">
                    <a:lumMod val="50000"/>
                  </a:schemeClr>
                </a:solidFill>
                <a:effectLst>
                  <a:outerShdw blurRad="38100" dist="38100" dir="2700000" algn="tl">
                    <a:srgbClr val="000000">
                      <a:alpha val="43137"/>
                    </a:srgbClr>
                  </a:outerShdw>
                </a:effectLst>
              </a:rPr>
              <a:t>      estamos </a:t>
            </a:r>
            <a:r>
              <a:rPr lang="es-ES" sz="2400" b="1" dirty="0">
                <a:solidFill>
                  <a:schemeClr val="tx2">
                    <a:lumMod val="50000"/>
                  </a:schemeClr>
                </a:solidFill>
                <a:effectLst>
                  <a:outerShdw blurRad="38100" dist="38100" dir="2700000" algn="tl">
                    <a:srgbClr val="000000">
                      <a:alpha val="43137"/>
                    </a:srgbClr>
                  </a:outerShdw>
                </a:effectLst>
              </a:rPr>
              <a:t>enviados tenemos que anunciar</a:t>
            </a:r>
          </a:p>
          <a:p>
            <a:r>
              <a:rPr lang="es-ES" sz="2400" b="1" dirty="0" smtClean="0">
                <a:solidFill>
                  <a:schemeClr val="tx2">
                    <a:lumMod val="50000"/>
                  </a:schemeClr>
                </a:solidFill>
                <a:effectLst>
                  <a:outerShdw blurRad="38100" dist="38100" dir="2700000" algn="tl">
                    <a:srgbClr val="000000">
                      <a:alpha val="43137"/>
                    </a:srgbClr>
                  </a:outerShdw>
                </a:effectLst>
              </a:rPr>
              <a:t>      que </a:t>
            </a:r>
            <a:r>
              <a:rPr lang="es-ES" sz="2400" b="1" dirty="0">
                <a:solidFill>
                  <a:schemeClr val="tx2">
                    <a:lumMod val="50000"/>
                  </a:schemeClr>
                </a:solidFill>
                <a:effectLst>
                  <a:outerShdw blurRad="38100" dist="38100" dir="2700000" algn="tl">
                    <a:srgbClr val="000000">
                      <a:alpha val="43137"/>
                    </a:srgbClr>
                  </a:outerShdw>
                </a:effectLst>
              </a:rPr>
              <a:t>Dios es nuestro Padre y a El pertenecemos</a:t>
            </a:r>
          </a:p>
          <a:p>
            <a:r>
              <a:rPr lang="es-ES" sz="2400" b="1" dirty="0" smtClean="0">
                <a:solidFill>
                  <a:schemeClr val="tx2">
                    <a:lumMod val="50000"/>
                  </a:schemeClr>
                </a:solidFill>
                <a:effectLst>
                  <a:outerShdw blurRad="38100" dist="38100" dir="2700000" algn="tl">
                    <a:srgbClr val="000000">
                      <a:alpha val="43137"/>
                    </a:srgbClr>
                  </a:outerShdw>
                </a:effectLst>
              </a:rPr>
              <a:t>      a </a:t>
            </a:r>
            <a:r>
              <a:rPr lang="es-ES" sz="2400" b="1" dirty="0">
                <a:solidFill>
                  <a:schemeClr val="tx2">
                    <a:lumMod val="50000"/>
                  </a:schemeClr>
                </a:solidFill>
                <a:effectLst>
                  <a:outerShdw blurRad="38100" dist="38100" dir="2700000" algn="tl">
                    <a:srgbClr val="000000">
                      <a:alpha val="43137"/>
                    </a:srgbClr>
                  </a:outerShdw>
                </a:effectLst>
              </a:rPr>
              <a:t>El nos parecemos por nuestra </a:t>
            </a:r>
            <a:r>
              <a:rPr lang="es-ES" sz="2400" b="1" dirty="0" smtClean="0">
                <a:solidFill>
                  <a:schemeClr val="tx2">
                    <a:lumMod val="50000"/>
                  </a:schemeClr>
                </a:solidFill>
                <a:effectLst>
                  <a:outerShdw blurRad="38100" dist="38100" dir="2700000" algn="tl">
                    <a:srgbClr val="000000">
                      <a:alpha val="43137"/>
                    </a:srgbClr>
                  </a:outerShdw>
                </a:effectLst>
              </a:rPr>
              <a:t>dignidad</a:t>
            </a:r>
          </a:p>
          <a:p>
            <a:endParaRPr lang="es-ES" sz="2400" b="1" dirty="0">
              <a:solidFill>
                <a:schemeClr val="tx2">
                  <a:lumMod val="50000"/>
                </a:schemeClr>
              </a:solidFill>
              <a:effectLst>
                <a:outerShdw blurRad="38100" dist="38100" dir="2700000" algn="tl">
                  <a:srgbClr val="000000">
                    <a:alpha val="43137"/>
                  </a:srgbClr>
                </a:outerShdw>
              </a:effectLst>
            </a:endParaRPr>
          </a:p>
          <a:p>
            <a:r>
              <a:rPr lang="es-ES" sz="2400" b="1" dirty="0" smtClean="0">
                <a:solidFill>
                  <a:schemeClr val="tx2">
                    <a:lumMod val="50000"/>
                  </a:schemeClr>
                </a:solidFill>
                <a:effectLst>
                  <a:outerShdw blurRad="38100" dist="38100" dir="2700000" algn="tl">
                    <a:srgbClr val="000000">
                      <a:alpha val="43137"/>
                    </a:srgbClr>
                  </a:outerShdw>
                </a:effectLst>
              </a:rPr>
              <a:t>2</a:t>
            </a:r>
            <a:r>
              <a:rPr lang="es-ES" sz="2400" b="1" dirty="0">
                <a:solidFill>
                  <a:schemeClr val="tx2">
                    <a:lumMod val="50000"/>
                  </a:schemeClr>
                </a:solidFill>
                <a:effectLst>
                  <a:outerShdw blurRad="38100" dist="38100" dir="2700000" algn="tl">
                    <a:srgbClr val="000000">
                      <a:alpha val="43137"/>
                    </a:srgbClr>
                  </a:outerShdw>
                </a:effectLst>
              </a:rPr>
              <a:t>. La Misa no termina, más bien toma sentido</a:t>
            </a:r>
          </a:p>
          <a:p>
            <a:pPr lvl="1"/>
            <a:r>
              <a:rPr lang="es-ES" sz="2400" b="1" dirty="0">
                <a:solidFill>
                  <a:schemeClr val="tx2">
                    <a:lumMod val="50000"/>
                  </a:schemeClr>
                </a:solidFill>
                <a:effectLst>
                  <a:outerShdw blurRad="38100" dist="38100" dir="2700000" algn="tl">
                    <a:srgbClr val="000000">
                      <a:alpha val="43137"/>
                    </a:srgbClr>
                  </a:outerShdw>
                </a:effectLst>
              </a:rPr>
              <a:t>si vamos convencidos </a:t>
            </a:r>
            <a:endParaRPr lang="es-ES" sz="2400" b="1" dirty="0" smtClean="0">
              <a:solidFill>
                <a:schemeClr val="tx2">
                  <a:lumMod val="50000"/>
                </a:schemeClr>
              </a:solidFill>
              <a:effectLst>
                <a:outerShdw blurRad="38100" dist="38100" dir="2700000" algn="tl">
                  <a:srgbClr val="000000">
                    <a:alpha val="43137"/>
                  </a:srgbClr>
                </a:outerShdw>
              </a:effectLst>
            </a:endParaRPr>
          </a:p>
          <a:p>
            <a:pPr lvl="1"/>
            <a:r>
              <a:rPr lang="es-ES" sz="2400" b="1" dirty="0" smtClean="0">
                <a:solidFill>
                  <a:schemeClr val="tx2">
                    <a:lumMod val="50000"/>
                  </a:schemeClr>
                </a:solidFill>
                <a:effectLst>
                  <a:outerShdw blurRad="38100" dist="38100" dir="2700000" algn="tl">
                    <a:srgbClr val="000000">
                      <a:alpha val="43137"/>
                    </a:srgbClr>
                  </a:outerShdw>
                </a:effectLst>
              </a:rPr>
              <a:t>de </a:t>
            </a:r>
            <a:r>
              <a:rPr lang="es-ES" sz="2400" b="1" dirty="0">
                <a:solidFill>
                  <a:schemeClr val="tx2">
                    <a:lumMod val="50000"/>
                  </a:schemeClr>
                </a:solidFill>
                <a:effectLst>
                  <a:outerShdw blurRad="38100" dist="38100" dir="2700000" algn="tl">
                    <a:srgbClr val="000000">
                      <a:alpha val="43137"/>
                    </a:srgbClr>
                  </a:outerShdw>
                </a:effectLst>
              </a:rPr>
              <a:t>ser una hermandad</a:t>
            </a:r>
          </a:p>
          <a:p>
            <a:pPr lvl="1"/>
            <a:r>
              <a:rPr lang="es-ES" sz="2400" b="1" dirty="0">
                <a:solidFill>
                  <a:schemeClr val="tx2">
                    <a:lumMod val="50000"/>
                  </a:schemeClr>
                </a:solidFill>
                <a:effectLst>
                  <a:outerShdw blurRad="38100" dist="38100" dir="2700000" algn="tl">
                    <a:srgbClr val="000000">
                      <a:alpha val="43137"/>
                    </a:srgbClr>
                  </a:outerShdw>
                </a:effectLst>
              </a:rPr>
              <a:t>hijos de un mismo Padre, </a:t>
            </a:r>
            <a:endParaRPr lang="es-ES" sz="2400" b="1" dirty="0" smtClean="0">
              <a:solidFill>
                <a:schemeClr val="tx2">
                  <a:lumMod val="50000"/>
                </a:schemeClr>
              </a:solidFill>
              <a:effectLst>
                <a:outerShdw blurRad="38100" dist="38100" dir="2700000" algn="tl">
                  <a:srgbClr val="000000">
                    <a:alpha val="43137"/>
                  </a:srgbClr>
                </a:outerShdw>
              </a:effectLst>
            </a:endParaRPr>
          </a:p>
          <a:p>
            <a:pPr lvl="1"/>
            <a:r>
              <a:rPr lang="es-ES" sz="2400" b="1" dirty="0" smtClean="0">
                <a:solidFill>
                  <a:schemeClr val="tx2">
                    <a:lumMod val="50000"/>
                  </a:schemeClr>
                </a:solidFill>
                <a:effectLst>
                  <a:outerShdw blurRad="38100" dist="38100" dir="2700000" algn="tl">
                    <a:srgbClr val="000000">
                      <a:alpha val="43137"/>
                    </a:srgbClr>
                  </a:outerShdw>
                </a:effectLst>
              </a:rPr>
              <a:t>todo </a:t>
            </a:r>
            <a:r>
              <a:rPr lang="es-ES" sz="2400" b="1" dirty="0">
                <a:solidFill>
                  <a:schemeClr val="tx2">
                    <a:lumMod val="50000"/>
                  </a:schemeClr>
                </a:solidFill>
                <a:effectLst>
                  <a:outerShdw blurRad="38100" dist="38100" dir="2700000" algn="tl">
                    <a:srgbClr val="000000">
                      <a:alpha val="43137"/>
                    </a:srgbClr>
                  </a:outerShdw>
                </a:effectLst>
              </a:rPr>
              <a:t>hombre es mi hermano</a:t>
            </a:r>
          </a:p>
          <a:p>
            <a:r>
              <a:rPr lang="es-ES" sz="2400" b="1" dirty="0">
                <a:solidFill>
                  <a:schemeClr val="tx2">
                    <a:lumMod val="50000"/>
                  </a:schemeClr>
                </a:solidFill>
                <a:effectLst>
                  <a:outerShdw blurRad="38100" dist="38100" dir="2700000" algn="tl">
                    <a:srgbClr val="000000">
                      <a:alpha val="43137"/>
                    </a:srgbClr>
                  </a:outerShdw>
                </a:effectLst>
              </a:rPr>
              <a:t>y hacer un mundo humano </a:t>
            </a:r>
            <a:r>
              <a:rPr lang="es-ES" sz="2400" b="1" dirty="0" smtClean="0">
                <a:solidFill>
                  <a:schemeClr val="tx2">
                    <a:lumMod val="50000"/>
                  </a:schemeClr>
                </a:solidFill>
                <a:effectLst>
                  <a:outerShdw blurRad="38100" dist="38100" dir="2700000" algn="tl">
                    <a:srgbClr val="000000">
                      <a:alpha val="43137"/>
                    </a:srgbClr>
                  </a:outerShdw>
                </a:effectLst>
              </a:rPr>
              <a:t>será </a:t>
            </a:r>
            <a:r>
              <a:rPr lang="es-ES" sz="2400" b="1" dirty="0">
                <a:solidFill>
                  <a:schemeClr val="tx2">
                    <a:lumMod val="50000"/>
                  </a:schemeClr>
                </a:solidFill>
                <a:effectLst>
                  <a:outerShdw blurRad="38100" dist="38100" dir="2700000" algn="tl">
                    <a:srgbClr val="000000">
                      <a:alpha val="43137"/>
                    </a:srgbClr>
                  </a:outerShdw>
                </a:effectLst>
              </a:rPr>
              <a:t>la </a:t>
            </a:r>
            <a:r>
              <a:rPr lang="es-ES" sz="2400" b="1" dirty="0" smtClean="0">
                <a:solidFill>
                  <a:schemeClr val="tx2">
                    <a:lumMod val="50000"/>
                  </a:schemeClr>
                </a:solidFill>
                <a:effectLst>
                  <a:outerShdw blurRad="38100" dist="38100" dir="2700000" algn="tl">
                    <a:srgbClr val="000000">
                      <a:alpha val="43137"/>
                    </a:srgbClr>
                  </a:outerShdw>
                </a:effectLst>
              </a:rPr>
              <a:t>novedad</a:t>
            </a:r>
          </a:p>
          <a:p>
            <a:endParaRPr lang="es-ES" sz="2400" b="1" dirty="0">
              <a:solidFill>
                <a:schemeClr val="tx2">
                  <a:lumMod val="50000"/>
                </a:schemeClr>
              </a:solidFill>
              <a:effectLst>
                <a:outerShdw blurRad="38100" dist="38100" dir="2700000" algn="tl">
                  <a:srgbClr val="000000">
                    <a:alpha val="43137"/>
                  </a:srgbClr>
                </a:outerShdw>
              </a:effectLst>
            </a:endParaRPr>
          </a:p>
          <a:p>
            <a:endParaRPr lang="es-ES" sz="500" b="1" dirty="0" smtClean="0">
              <a:solidFill>
                <a:schemeClr val="tx2">
                  <a:lumMod val="50000"/>
                </a:schemeClr>
              </a:solidFill>
              <a:effectLst>
                <a:outerShdw blurRad="38100" dist="38100" dir="2700000" algn="tl">
                  <a:srgbClr val="000000">
                    <a:alpha val="43137"/>
                  </a:srgbClr>
                </a:outerShdw>
              </a:effectLst>
            </a:endParaRPr>
          </a:p>
          <a:p>
            <a:r>
              <a:rPr lang="es-ES" sz="2400" b="1" dirty="0" smtClean="0">
                <a:solidFill>
                  <a:schemeClr val="tx2">
                    <a:lumMod val="50000"/>
                  </a:schemeClr>
                </a:solidFill>
                <a:effectLst>
                  <a:outerShdw blurRad="38100" dist="38100" dir="2700000" algn="tl">
                    <a:srgbClr val="000000">
                      <a:alpha val="43137"/>
                    </a:srgbClr>
                  </a:outerShdw>
                </a:effectLst>
              </a:rPr>
              <a:t>3</a:t>
            </a:r>
            <a:r>
              <a:rPr lang="es-ES" sz="2400" b="1" dirty="0">
                <a:solidFill>
                  <a:schemeClr val="tx2">
                    <a:lumMod val="50000"/>
                  </a:schemeClr>
                </a:solidFill>
                <a:effectLst>
                  <a:outerShdw blurRad="38100" dist="38100" dir="2700000" algn="tl">
                    <a:srgbClr val="000000">
                      <a:alpha val="43137"/>
                    </a:srgbClr>
                  </a:outerShdw>
                </a:effectLst>
              </a:rPr>
              <a:t>. La Misa no termina, </a:t>
            </a:r>
            <a:r>
              <a:rPr lang="es-ES" sz="2400" b="1" dirty="0" smtClean="0">
                <a:solidFill>
                  <a:schemeClr val="tx2">
                    <a:lumMod val="50000"/>
                  </a:schemeClr>
                </a:solidFill>
                <a:effectLst>
                  <a:outerShdw blurRad="38100" dist="38100" dir="2700000" algn="tl">
                    <a:srgbClr val="000000">
                      <a:alpha val="43137"/>
                    </a:srgbClr>
                  </a:outerShdw>
                </a:effectLst>
              </a:rPr>
              <a:t>somos </a:t>
            </a:r>
            <a:r>
              <a:rPr lang="es-ES" sz="2400" b="1" dirty="0">
                <a:solidFill>
                  <a:schemeClr val="tx2">
                    <a:lumMod val="50000"/>
                  </a:schemeClr>
                </a:solidFill>
                <a:effectLst>
                  <a:outerShdw blurRad="38100" dist="38100" dir="2700000" algn="tl">
                    <a:srgbClr val="000000">
                      <a:alpha val="43137"/>
                    </a:srgbClr>
                  </a:outerShdw>
                </a:effectLst>
              </a:rPr>
              <a:t>los herederos</a:t>
            </a:r>
          </a:p>
          <a:p>
            <a:pPr lvl="2"/>
            <a:r>
              <a:rPr lang="es-ES" sz="2400" b="1" dirty="0">
                <a:solidFill>
                  <a:schemeClr val="tx2">
                    <a:lumMod val="50000"/>
                  </a:schemeClr>
                </a:solidFill>
                <a:effectLst>
                  <a:outerShdw blurRad="38100" dist="38100" dir="2700000" algn="tl">
                    <a:srgbClr val="000000">
                      <a:alpha val="43137"/>
                    </a:srgbClr>
                  </a:outerShdw>
                </a:effectLst>
              </a:rPr>
              <a:t>de un Padre verdadero </a:t>
            </a:r>
            <a:endParaRPr lang="es-ES" sz="2400" b="1" dirty="0" smtClean="0">
              <a:solidFill>
                <a:schemeClr val="tx2">
                  <a:lumMod val="50000"/>
                </a:schemeClr>
              </a:solidFill>
              <a:effectLst>
                <a:outerShdw blurRad="38100" dist="38100" dir="2700000" algn="tl">
                  <a:srgbClr val="000000">
                    <a:alpha val="43137"/>
                  </a:srgbClr>
                </a:outerShdw>
              </a:effectLst>
            </a:endParaRPr>
          </a:p>
          <a:p>
            <a:pPr lvl="2"/>
            <a:r>
              <a:rPr lang="es-ES" sz="2400" b="1" dirty="0" smtClean="0">
                <a:solidFill>
                  <a:schemeClr val="tx2">
                    <a:lumMod val="50000"/>
                  </a:schemeClr>
                </a:solidFill>
                <a:effectLst>
                  <a:outerShdw blurRad="38100" dist="38100" dir="2700000" algn="tl">
                    <a:srgbClr val="000000">
                      <a:alpha val="43137"/>
                    </a:srgbClr>
                  </a:outerShdw>
                </a:effectLst>
              </a:rPr>
              <a:t>que </a:t>
            </a:r>
            <a:r>
              <a:rPr lang="es-ES" sz="2400" b="1" dirty="0">
                <a:solidFill>
                  <a:schemeClr val="tx2">
                    <a:lumMod val="50000"/>
                  </a:schemeClr>
                </a:solidFill>
                <a:effectLst>
                  <a:outerShdw blurRad="38100" dist="38100" dir="2700000" algn="tl">
                    <a:srgbClr val="000000">
                      <a:alpha val="43137"/>
                    </a:srgbClr>
                  </a:outerShdw>
                </a:effectLst>
              </a:rPr>
              <a:t>su herencia nos da</a:t>
            </a:r>
          </a:p>
          <a:p>
            <a:pPr lvl="2"/>
            <a:r>
              <a:rPr lang="es-ES" sz="2400" b="1" dirty="0">
                <a:solidFill>
                  <a:schemeClr val="tx2">
                    <a:lumMod val="50000"/>
                  </a:schemeClr>
                </a:solidFill>
                <a:effectLst>
                  <a:outerShdw blurRad="38100" dist="38100" dir="2700000" algn="tl">
                    <a:srgbClr val="000000">
                      <a:alpha val="43137"/>
                    </a:srgbClr>
                  </a:outerShdw>
                </a:effectLst>
              </a:rPr>
              <a:t>por eso habrá que unirse </a:t>
            </a:r>
            <a:endParaRPr lang="es-ES" sz="2400" b="1" dirty="0" smtClean="0">
              <a:solidFill>
                <a:schemeClr val="tx2">
                  <a:lumMod val="50000"/>
                </a:schemeClr>
              </a:solidFill>
              <a:effectLst>
                <a:outerShdw blurRad="38100" dist="38100" dir="2700000" algn="tl">
                  <a:srgbClr val="000000">
                    <a:alpha val="43137"/>
                  </a:srgbClr>
                </a:outerShdw>
              </a:effectLst>
            </a:endParaRPr>
          </a:p>
          <a:p>
            <a:pPr lvl="2"/>
            <a:r>
              <a:rPr lang="es-ES" sz="2400" b="1" dirty="0" smtClean="0">
                <a:solidFill>
                  <a:schemeClr val="tx2">
                    <a:lumMod val="50000"/>
                  </a:schemeClr>
                </a:solidFill>
                <a:effectLst>
                  <a:outerShdw blurRad="38100" dist="38100" dir="2700000" algn="tl">
                    <a:srgbClr val="000000">
                      <a:alpha val="43137"/>
                    </a:srgbClr>
                  </a:outerShdw>
                </a:effectLst>
              </a:rPr>
              <a:t>y </a:t>
            </a:r>
            <a:r>
              <a:rPr lang="es-ES" sz="2400" b="1" dirty="0">
                <a:solidFill>
                  <a:schemeClr val="tx2">
                    <a:lumMod val="50000"/>
                  </a:schemeClr>
                </a:solidFill>
                <a:effectLst>
                  <a:outerShdw blurRad="38100" dist="38100" dir="2700000" algn="tl">
                    <a:srgbClr val="000000">
                      <a:alpha val="43137"/>
                    </a:srgbClr>
                  </a:outerShdw>
                </a:effectLst>
              </a:rPr>
              <a:t>organizar la vida</a:t>
            </a:r>
          </a:p>
          <a:p>
            <a:r>
              <a:rPr lang="es-ES" sz="2400" b="1" dirty="0">
                <a:solidFill>
                  <a:schemeClr val="tx2">
                    <a:lumMod val="50000"/>
                  </a:schemeClr>
                </a:solidFill>
                <a:effectLst>
                  <a:outerShdw blurRad="38100" dist="38100" dir="2700000" algn="tl">
                    <a:srgbClr val="000000">
                      <a:alpha val="43137"/>
                    </a:srgbClr>
                  </a:outerShdw>
                </a:effectLst>
              </a:rPr>
              <a:t>para que sea vivida con Justicia y en Paz</a:t>
            </a:r>
          </a:p>
        </p:txBody>
      </p:sp>
    </p:spTree>
    <p:extLst>
      <p:ext uri="{BB962C8B-B14F-4D97-AF65-F5344CB8AC3E}">
        <p14:creationId xmlns:p14="http://schemas.microsoft.com/office/powerpoint/2010/main" val="220323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2000" fill="hold"/>
                                        <p:tgtEl>
                                          <p:spTgt spid="3"/>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4" end="1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3" presetClass="exit" presetSubtype="32" fill="hold" grpId="2" nodeType="clickEffect">
                                  <p:stCondLst>
                                    <p:cond delay="0"/>
                                  </p:stCondLst>
                                  <p:childTnLst>
                                    <p:animEffect transition="out" filter="plus(out)">
                                      <p:cBhvr>
                                        <p:cTn id="46" dur="2000"/>
                                        <p:tgtEl>
                                          <p:spTgt spid="3"/>
                                        </p:tgtEl>
                                      </p:cBhvr>
                                    </p:animEffect>
                                    <p:set>
                                      <p:cBhvr>
                                        <p:cTn id="47" dur="1" fill="hold">
                                          <p:stCondLst>
                                            <p:cond delay="1999"/>
                                          </p:stCondLst>
                                        </p:cTn>
                                        <p:tgtEl>
                                          <p:spTgt spid="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2">
                                            <p:txEl>
                                              <p:pRg st="16" end="16"/>
                                            </p:txEl>
                                          </p:spTgt>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
                                            <p:txEl>
                                              <p:pRg st="17" end="17"/>
                                            </p:txEl>
                                          </p:spTgt>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2">
                                            <p:txEl>
                                              <p:pRg st="0" end="0"/>
                                            </p:txEl>
                                          </p:spTgt>
                                        </p:tgtEl>
                                      </p:cBhvr>
                                    </p:animEffect>
                                    <p:set>
                                      <p:cBhvr>
                                        <p:cTn id="58" dur="1" fill="hold">
                                          <p:stCondLst>
                                            <p:cond delay="499"/>
                                          </p:stCondLst>
                                        </p:cTn>
                                        <p:tgtEl>
                                          <p:spTgt spid="2">
                                            <p:txEl>
                                              <p:pRg st="0" end="0"/>
                                            </p:txEl>
                                          </p:spTgt>
                                        </p:tgtEl>
                                        <p:attrNameLst>
                                          <p:attrName>style.visibility</p:attrName>
                                        </p:attrNameLst>
                                      </p:cBhvr>
                                      <p:to>
                                        <p:strVal val="hidden"/>
                                      </p:to>
                                    </p:set>
                                  </p:childTnLst>
                                </p:cTn>
                              </p:par>
                              <p:par>
                                <p:cTn id="59" presetID="10" presetClass="exit" presetSubtype="0" fill="hold" grpId="0" nodeType="withEffect">
                                  <p:stCondLst>
                                    <p:cond delay="0"/>
                                  </p:stCondLst>
                                  <p:childTnLst>
                                    <p:animEffect transition="out" filter="fade">
                                      <p:cBhvr>
                                        <p:cTn id="60" dur="500"/>
                                        <p:tgtEl>
                                          <p:spTgt spid="2">
                                            <p:txEl>
                                              <p:pRg st="1" end="1"/>
                                            </p:txEl>
                                          </p:spTgt>
                                        </p:tgtEl>
                                      </p:cBhvr>
                                    </p:animEffect>
                                    <p:set>
                                      <p:cBhvr>
                                        <p:cTn id="61" dur="1" fill="hold">
                                          <p:stCondLst>
                                            <p:cond delay="499"/>
                                          </p:stCondLst>
                                        </p:cTn>
                                        <p:tgtEl>
                                          <p:spTgt spid="2">
                                            <p:txEl>
                                              <p:pRg st="1" end="1"/>
                                            </p:txEl>
                                          </p:spTgt>
                                        </p:tgtEl>
                                        <p:attrNameLst>
                                          <p:attrName>style.visibility</p:attrName>
                                        </p:attrNameLst>
                                      </p:cBhvr>
                                      <p:to>
                                        <p:strVal val="hidden"/>
                                      </p:to>
                                    </p:set>
                                  </p:childTnLst>
                                </p:cTn>
                              </p:par>
                              <p:par>
                                <p:cTn id="62" presetID="10" presetClass="exit" presetSubtype="0" fill="hold" grpId="0" nodeType="withEffect">
                                  <p:stCondLst>
                                    <p:cond delay="0"/>
                                  </p:stCondLst>
                                  <p:childTnLst>
                                    <p:animEffect transition="out" filter="fade">
                                      <p:cBhvr>
                                        <p:cTn id="63" dur="500"/>
                                        <p:tgtEl>
                                          <p:spTgt spid="2">
                                            <p:txEl>
                                              <p:pRg st="2" end="2"/>
                                            </p:txEl>
                                          </p:spTgt>
                                        </p:tgtEl>
                                      </p:cBhvr>
                                    </p:animEffect>
                                    <p:set>
                                      <p:cBhvr>
                                        <p:cTn id="64" dur="1" fill="hold">
                                          <p:stCondLst>
                                            <p:cond delay="499"/>
                                          </p:stCondLst>
                                        </p:cTn>
                                        <p:tgtEl>
                                          <p:spTgt spid="2">
                                            <p:txEl>
                                              <p:pRg st="2" end="2"/>
                                            </p:txEl>
                                          </p:spTgt>
                                        </p:tgtEl>
                                        <p:attrNameLst>
                                          <p:attrName>style.visibility</p:attrName>
                                        </p:attrNameLst>
                                      </p:cBhvr>
                                      <p:to>
                                        <p:strVal val="hidden"/>
                                      </p:to>
                                    </p:set>
                                  </p:childTnLst>
                                </p:cTn>
                              </p:par>
                              <p:par>
                                <p:cTn id="65" presetID="10" presetClass="exit" presetSubtype="0" fill="hold" grpId="0" nodeType="withEffect">
                                  <p:stCondLst>
                                    <p:cond delay="0"/>
                                  </p:stCondLst>
                                  <p:childTnLst>
                                    <p:animEffect transition="out" filter="fade">
                                      <p:cBhvr>
                                        <p:cTn id="66" dur="500"/>
                                        <p:tgtEl>
                                          <p:spTgt spid="2">
                                            <p:txEl>
                                              <p:pRg st="3" end="3"/>
                                            </p:txEl>
                                          </p:spTgt>
                                        </p:tgtEl>
                                      </p:cBhvr>
                                    </p:animEffect>
                                    <p:set>
                                      <p:cBhvr>
                                        <p:cTn id="67" dur="1" fill="hold">
                                          <p:stCondLst>
                                            <p:cond delay="499"/>
                                          </p:stCondLst>
                                        </p:cTn>
                                        <p:tgtEl>
                                          <p:spTgt spid="2">
                                            <p:txEl>
                                              <p:pRg st="3" end="3"/>
                                            </p:txEl>
                                          </p:spTgt>
                                        </p:tgtEl>
                                        <p:attrNameLst>
                                          <p:attrName>style.visibility</p:attrName>
                                        </p:attrNameLst>
                                      </p:cBhvr>
                                      <p:to>
                                        <p:strVal val="hidden"/>
                                      </p:to>
                                    </p:set>
                                  </p:childTnLst>
                                </p:cTn>
                              </p:par>
                              <p:par>
                                <p:cTn id="68" presetID="10" presetClass="exit" presetSubtype="0" fill="hold" grpId="0" nodeType="withEffect">
                                  <p:stCondLst>
                                    <p:cond delay="0"/>
                                  </p:stCondLst>
                                  <p:childTnLst>
                                    <p:animEffect transition="out" filter="fade">
                                      <p:cBhvr>
                                        <p:cTn id="69" dur="500"/>
                                        <p:tgtEl>
                                          <p:spTgt spid="2">
                                            <p:txEl>
                                              <p:pRg st="5" end="5"/>
                                            </p:txEl>
                                          </p:spTgt>
                                        </p:tgtEl>
                                      </p:cBhvr>
                                    </p:animEffect>
                                    <p:set>
                                      <p:cBhvr>
                                        <p:cTn id="70" dur="1" fill="hold">
                                          <p:stCondLst>
                                            <p:cond delay="499"/>
                                          </p:stCondLst>
                                        </p:cTn>
                                        <p:tgtEl>
                                          <p:spTgt spid="2">
                                            <p:txEl>
                                              <p:pRg st="5" end="5"/>
                                            </p:txEl>
                                          </p:spTgt>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500"/>
                                        <p:tgtEl>
                                          <p:spTgt spid="2">
                                            <p:txEl>
                                              <p:pRg st="6" end="6"/>
                                            </p:txEl>
                                          </p:spTgt>
                                        </p:tgtEl>
                                      </p:cBhvr>
                                    </p:animEffect>
                                    <p:set>
                                      <p:cBhvr>
                                        <p:cTn id="73" dur="1" fill="hold">
                                          <p:stCondLst>
                                            <p:cond delay="499"/>
                                          </p:stCondLst>
                                        </p:cTn>
                                        <p:tgtEl>
                                          <p:spTgt spid="2">
                                            <p:txEl>
                                              <p:pRg st="6" end="6"/>
                                            </p:txEl>
                                          </p:spTgt>
                                        </p:tgtEl>
                                        <p:attrNameLst>
                                          <p:attrName>style.visibility</p:attrName>
                                        </p:attrNameLst>
                                      </p:cBhvr>
                                      <p:to>
                                        <p:strVal val="hidden"/>
                                      </p:to>
                                    </p:set>
                                  </p:childTnLst>
                                </p:cTn>
                              </p:par>
                              <p:par>
                                <p:cTn id="74" presetID="10" presetClass="exit" presetSubtype="0" fill="hold" grpId="0" nodeType="withEffect">
                                  <p:stCondLst>
                                    <p:cond delay="0"/>
                                  </p:stCondLst>
                                  <p:childTnLst>
                                    <p:animEffect transition="out" filter="fade">
                                      <p:cBhvr>
                                        <p:cTn id="75" dur="500"/>
                                        <p:tgtEl>
                                          <p:spTgt spid="2">
                                            <p:txEl>
                                              <p:pRg st="7" end="7"/>
                                            </p:txEl>
                                          </p:spTgt>
                                        </p:tgtEl>
                                      </p:cBhvr>
                                    </p:animEffect>
                                    <p:set>
                                      <p:cBhvr>
                                        <p:cTn id="76" dur="1" fill="hold">
                                          <p:stCondLst>
                                            <p:cond delay="499"/>
                                          </p:stCondLst>
                                        </p:cTn>
                                        <p:tgtEl>
                                          <p:spTgt spid="2">
                                            <p:txEl>
                                              <p:pRg st="7" end="7"/>
                                            </p:txEl>
                                          </p:spTgt>
                                        </p:tgtEl>
                                        <p:attrNameLst>
                                          <p:attrName>style.visibility</p:attrName>
                                        </p:attrNameLst>
                                      </p:cBhvr>
                                      <p:to>
                                        <p:strVal val="hidden"/>
                                      </p:to>
                                    </p:set>
                                  </p:childTnLst>
                                </p:cTn>
                              </p:par>
                              <p:par>
                                <p:cTn id="77" presetID="10" presetClass="exit" presetSubtype="0" fill="hold" grpId="0" nodeType="withEffect">
                                  <p:stCondLst>
                                    <p:cond delay="0"/>
                                  </p:stCondLst>
                                  <p:childTnLst>
                                    <p:animEffect transition="out" filter="fade">
                                      <p:cBhvr>
                                        <p:cTn id="78" dur="500"/>
                                        <p:tgtEl>
                                          <p:spTgt spid="2">
                                            <p:txEl>
                                              <p:pRg st="8" end="8"/>
                                            </p:txEl>
                                          </p:spTgt>
                                        </p:tgtEl>
                                      </p:cBhvr>
                                    </p:animEffect>
                                    <p:set>
                                      <p:cBhvr>
                                        <p:cTn id="79" dur="1" fill="hold">
                                          <p:stCondLst>
                                            <p:cond delay="499"/>
                                          </p:stCondLst>
                                        </p:cTn>
                                        <p:tgtEl>
                                          <p:spTgt spid="2">
                                            <p:txEl>
                                              <p:pRg st="8" end="8"/>
                                            </p:txEl>
                                          </p:spTgt>
                                        </p:tgtEl>
                                        <p:attrNameLst>
                                          <p:attrName>style.visibility</p:attrName>
                                        </p:attrNameLst>
                                      </p:cBhvr>
                                      <p:to>
                                        <p:strVal val="hidden"/>
                                      </p:to>
                                    </p:set>
                                  </p:childTnLst>
                                </p:cTn>
                              </p:par>
                              <p:par>
                                <p:cTn id="80" presetID="10" presetClass="exit" presetSubtype="0" fill="hold" grpId="0" nodeType="withEffect">
                                  <p:stCondLst>
                                    <p:cond delay="0"/>
                                  </p:stCondLst>
                                  <p:childTnLst>
                                    <p:animEffect transition="out" filter="fade">
                                      <p:cBhvr>
                                        <p:cTn id="81" dur="500"/>
                                        <p:tgtEl>
                                          <p:spTgt spid="2">
                                            <p:txEl>
                                              <p:pRg st="9" end="9"/>
                                            </p:txEl>
                                          </p:spTgt>
                                        </p:tgtEl>
                                      </p:cBhvr>
                                    </p:animEffect>
                                    <p:set>
                                      <p:cBhvr>
                                        <p:cTn id="82" dur="1" fill="hold">
                                          <p:stCondLst>
                                            <p:cond delay="499"/>
                                          </p:stCondLst>
                                        </p:cTn>
                                        <p:tgtEl>
                                          <p:spTgt spid="2">
                                            <p:txEl>
                                              <p:pRg st="9" end="9"/>
                                            </p:txEl>
                                          </p:spTgt>
                                        </p:tgtEl>
                                        <p:attrNameLst>
                                          <p:attrName>style.visibility</p:attrName>
                                        </p:attrNameLst>
                                      </p:cBhvr>
                                      <p:to>
                                        <p:strVal val="hidden"/>
                                      </p:to>
                                    </p:set>
                                  </p:childTnLst>
                                </p:cTn>
                              </p:par>
                              <p:par>
                                <p:cTn id="83" presetID="10" presetClass="exit" presetSubtype="0" fill="hold" grpId="0" nodeType="withEffect">
                                  <p:stCondLst>
                                    <p:cond delay="0"/>
                                  </p:stCondLst>
                                  <p:childTnLst>
                                    <p:animEffect transition="out" filter="fade">
                                      <p:cBhvr>
                                        <p:cTn id="84" dur="500"/>
                                        <p:tgtEl>
                                          <p:spTgt spid="2">
                                            <p:txEl>
                                              <p:pRg st="10" end="10"/>
                                            </p:txEl>
                                          </p:spTgt>
                                        </p:tgtEl>
                                      </p:cBhvr>
                                    </p:animEffect>
                                    <p:set>
                                      <p:cBhvr>
                                        <p:cTn id="85" dur="1" fill="hold">
                                          <p:stCondLst>
                                            <p:cond delay="499"/>
                                          </p:stCondLst>
                                        </p:cTn>
                                        <p:tgtEl>
                                          <p:spTgt spid="2">
                                            <p:txEl>
                                              <p:pRg st="10" end="10"/>
                                            </p:txEl>
                                          </p:spTgt>
                                        </p:tgtEl>
                                        <p:attrNameLst>
                                          <p:attrName>style.visibility</p:attrName>
                                        </p:attrNameLst>
                                      </p:cBhvr>
                                      <p:to>
                                        <p:strVal val="hidden"/>
                                      </p:to>
                                    </p:set>
                                  </p:childTnLst>
                                </p:cTn>
                              </p:par>
                              <p:par>
                                <p:cTn id="86" presetID="10" presetClass="exit" presetSubtype="0" fill="hold" grpId="0" nodeType="withEffect">
                                  <p:stCondLst>
                                    <p:cond delay="0"/>
                                  </p:stCondLst>
                                  <p:childTnLst>
                                    <p:animEffect transition="out" filter="fade">
                                      <p:cBhvr>
                                        <p:cTn id="87" dur="500"/>
                                        <p:tgtEl>
                                          <p:spTgt spid="2">
                                            <p:txEl>
                                              <p:pRg st="13" end="13"/>
                                            </p:txEl>
                                          </p:spTgt>
                                        </p:tgtEl>
                                      </p:cBhvr>
                                    </p:animEffect>
                                    <p:set>
                                      <p:cBhvr>
                                        <p:cTn id="88" dur="1" fill="hold">
                                          <p:stCondLst>
                                            <p:cond delay="499"/>
                                          </p:stCondLst>
                                        </p:cTn>
                                        <p:tgtEl>
                                          <p:spTgt spid="2">
                                            <p:txEl>
                                              <p:pRg st="13" end="13"/>
                                            </p:txEl>
                                          </p:spTgt>
                                        </p:tgtEl>
                                        <p:attrNameLst>
                                          <p:attrName>style.visibility</p:attrName>
                                        </p:attrNameLst>
                                      </p:cBhvr>
                                      <p:to>
                                        <p:strVal val="hidden"/>
                                      </p:to>
                                    </p:set>
                                  </p:childTnLst>
                                </p:cTn>
                              </p:par>
                              <p:par>
                                <p:cTn id="89" presetID="10" presetClass="exit" presetSubtype="0" fill="hold" grpId="0" nodeType="withEffect">
                                  <p:stCondLst>
                                    <p:cond delay="0"/>
                                  </p:stCondLst>
                                  <p:childTnLst>
                                    <p:animEffect transition="out" filter="fade">
                                      <p:cBhvr>
                                        <p:cTn id="90" dur="500"/>
                                        <p:tgtEl>
                                          <p:spTgt spid="2">
                                            <p:txEl>
                                              <p:pRg st="14" end="14"/>
                                            </p:txEl>
                                          </p:spTgt>
                                        </p:tgtEl>
                                      </p:cBhvr>
                                    </p:animEffect>
                                    <p:set>
                                      <p:cBhvr>
                                        <p:cTn id="91" dur="1" fill="hold">
                                          <p:stCondLst>
                                            <p:cond delay="499"/>
                                          </p:stCondLst>
                                        </p:cTn>
                                        <p:tgtEl>
                                          <p:spTgt spid="2">
                                            <p:txEl>
                                              <p:pRg st="14" end="14"/>
                                            </p:txEl>
                                          </p:spTgt>
                                        </p:tgtEl>
                                        <p:attrNameLst>
                                          <p:attrName>style.visibility</p:attrName>
                                        </p:attrNameLst>
                                      </p:cBhvr>
                                      <p:to>
                                        <p:strVal val="hidden"/>
                                      </p:to>
                                    </p:set>
                                  </p:childTnLst>
                                </p:cTn>
                              </p:par>
                              <p:par>
                                <p:cTn id="92" presetID="10" presetClass="exit" presetSubtype="0" fill="hold" grpId="0" nodeType="withEffect">
                                  <p:stCondLst>
                                    <p:cond delay="0"/>
                                  </p:stCondLst>
                                  <p:childTnLst>
                                    <p:animEffect transition="out" filter="fade">
                                      <p:cBhvr>
                                        <p:cTn id="93" dur="500"/>
                                        <p:tgtEl>
                                          <p:spTgt spid="2">
                                            <p:txEl>
                                              <p:pRg st="15" end="15"/>
                                            </p:txEl>
                                          </p:spTgt>
                                        </p:tgtEl>
                                      </p:cBhvr>
                                    </p:animEffect>
                                    <p:set>
                                      <p:cBhvr>
                                        <p:cTn id="94" dur="1" fill="hold">
                                          <p:stCondLst>
                                            <p:cond delay="499"/>
                                          </p:stCondLst>
                                        </p:cTn>
                                        <p:tgtEl>
                                          <p:spTgt spid="2">
                                            <p:txEl>
                                              <p:pRg st="15" end="15"/>
                                            </p:txEl>
                                          </p:spTgt>
                                        </p:tgtEl>
                                        <p:attrNameLst>
                                          <p:attrName>style.visibility</p:attrName>
                                        </p:attrNameLst>
                                      </p:cBhvr>
                                      <p:to>
                                        <p:strVal val="hidden"/>
                                      </p:to>
                                    </p:set>
                                  </p:childTnLst>
                                </p:cTn>
                              </p:par>
                              <p:par>
                                <p:cTn id="95" presetID="10" presetClass="exit" presetSubtype="0" fill="hold" grpId="0" nodeType="withEffect">
                                  <p:stCondLst>
                                    <p:cond delay="0"/>
                                  </p:stCondLst>
                                  <p:childTnLst>
                                    <p:animEffect transition="out" filter="fade">
                                      <p:cBhvr>
                                        <p:cTn id="96" dur="500"/>
                                        <p:tgtEl>
                                          <p:spTgt spid="2">
                                            <p:txEl>
                                              <p:pRg st="16" end="16"/>
                                            </p:txEl>
                                          </p:spTgt>
                                        </p:tgtEl>
                                      </p:cBhvr>
                                    </p:animEffect>
                                    <p:set>
                                      <p:cBhvr>
                                        <p:cTn id="97" dur="1" fill="hold">
                                          <p:stCondLst>
                                            <p:cond delay="499"/>
                                          </p:stCondLst>
                                        </p:cTn>
                                        <p:tgtEl>
                                          <p:spTgt spid="2">
                                            <p:txEl>
                                              <p:pRg st="16" end="16"/>
                                            </p:txEl>
                                          </p:spTgt>
                                        </p:tgtEl>
                                        <p:attrNameLst>
                                          <p:attrName>style.visibility</p:attrName>
                                        </p:attrNameLst>
                                      </p:cBhvr>
                                      <p:to>
                                        <p:strVal val="hidden"/>
                                      </p:to>
                                    </p:set>
                                  </p:childTnLst>
                                </p:cTn>
                              </p:par>
                              <p:par>
                                <p:cTn id="98" presetID="10" presetClass="exit" presetSubtype="0" fill="hold" grpId="0" nodeType="withEffect">
                                  <p:stCondLst>
                                    <p:cond delay="0"/>
                                  </p:stCondLst>
                                  <p:childTnLst>
                                    <p:animEffect transition="out" filter="fade">
                                      <p:cBhvr>
                                        <p:cTn id="99" dur="500"/>
                                        <p:tgtEl>
                                          <p:spTgt spid="2">
                                            <p:txEl>
                                              <p:pRg st="17" end="17"/>
                                            </p:txEl>
                                          </p:spTgt>
                                        </p:tgtEl>
                                      </p:cBhvr>
                                    </p:animEffect>
                                    <p:set>
                                      <p:cBhvr>
                                        <p:cTn id="100" dur="1" fill="hold">
                                          <p:stCondLst>
                                            <p:cond delay="499"/>
                                          </p:stCondLst>
                                        </p:cTn>
                                        <p:tgtEl>
                                          <p:spTgt spid="2">
                                            <p:txEl>
                                              <p:pRg st="17" end="17"/>
                                            </p:txEl>
                                          </p:spTgt>
                                        </p:tgtEl>
                                        <p:attrNameLst>
                                          <p:attrName>style.visibility</p:attrName>
                                        </p:attrNameLst>
                                      </p:cBhvr>
                                      <p:to>
                                        <p:strVal val="hidden"/>
                                      </p:to>
                                    </p:set>
                                  </p:childTnLst>
                                </p:cTn>
                              </p:par>
                              <p:par>
                                <p:cTn id="101" presetID="10" presetClass="exit" presetSubtype="0" fill="hold" grpId="0" nodeType="withEffect">
                                  <p:stCondLst>
                                    <p:cond delay="0"/>
                                  </p:stCondLst>
                                  <p:childTnLst>
                                    <p:animEffect transition="out" filter="fade">
                                      <p:cBhvr>
                                        <p:cTn id="102" dur="500"/>
                                        <p:tgtEl>
                                          <p:spTgt spid="2">
                                            <p:txEl>
                                              <p:pRg st="18" end="18"/>
                                            </p:txEl>
                                          </p:spTgt>
                                        </p:tgtEl>
                                      </p:cBhvr>
                                    </p:animEffect>
                                    <p:set>
                                      <p:cBhvr>
                                        <p:cTn id="103" dur="1" fill="hold">
                                          <p:stCondLst>
                                            <p:cond delay="499"/>
                                          </p:stCondLst>
                                        </p:cTn>
                                        <p:tgtEl>
                                          <p:spTgt spid="2">
                                            <p:txEl>
                                              <p:pRg st="18" end="18"/>
                                            </p:txEl>
                                          </p:spTgt>
                                        </p:tgtEl>
                                        <p:attrNameLst>
                                          <p:attrName>style.visibility</p:attrName>
                                        </p:attrNameLst>
                                      </p:cBhvr>
                                      <p:to>
                                        <p:strVal val="hidden"/>
                                      </p:to>
                                    </p:set>
                                  </p:childTnLst>
                                </p:cTn>
                              </p:par>
                              <p:par>
                                <p:cTn id="104" presetID="10" presetClass="exit" presetSubtype="0" fill="hold" grpId="0" nodeType="withEffect">
                                  <p:stCondLst>
                                    <p:cond delay="0"/>
                                  </p:stCondLst>
                                  <p:childTnLst>
                                    <p:animEffect transition="out" filter="fade">
                                      <p:cBhvr>
                                        <p:cTn id="105" dur="500"/>
                                        <p:tgtEl>
                                          <p:spTgt spid="2">
                                            <p:bg/>
                                          </p:spTgt>
                                        </p:tgtEl>
                                      </p:cBhvr>
                                    </p:animEffect>
                                    <p:set>
                                      <p:cBhvr>
                                        <p:cTn id="106" dur="1" fill="hold">
                                          <p:stCondLst>
                                            <p:cond delay="499"/>
                                          </p:stCondLst>
                                        </p:cTn>
                                        <p:tgtEl>
                                          <p:spTgt spid="2">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2" grpId="0" build="allAtOnce"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ectángulo 1"/>
          <p:cNvSpPr/>
          <p:nvPr/>
        </p:nvSpPr>
        <p:spPr>
          <a:xfrm>
            <a:off x="7155484" y="0"/>
            <a:ext cx="4926841" cy="6347892"/>
          </a:xfrm>
          <a:prstGeom prst="rect">
            <a:avLst/>
          </a:prstGeom>
        </p:spPr>
        <p:txBody>
          <a:bodyPr wrap="square">
            <a:spAutoFit/>
          </a:bodyPr>
          <a:lstStyle/>
          <a:p>
            <a:r>
              <a:rPr lang="es-ES" dirty="0"/>
              <a:t>EVANGELII </a:t>
            </a:r>
            <a:r>
              <a:rPr lang="es-ES" dirty="0" smtClean="0"/>
              <a:t>GAUDIUM</a:t>
            </a:r>
          </a:p>
          <a:p>
            <a:endParaRPr lang="es-ES" dirty="0"/>
          </a:p>
          <a:p>
            <a:pPr algn="r"/>
            <a:r>
              <a:rPr lang="es-ES" sz="2400" dirty="0">
                <a:solidFill>
                  <a:schemeClr val="bg2"/>
                </a:solidFill>
                <a:effectLst>
                  <a:outerShdw blurRad="38100" dist="38100" dir="2700000" algn="tl">
                    <a:srgbClr val="000000">
                      <a:alpha val="43137"/>
                    </a:srgbClr>
                  </a:outerShdw>
                </a:effectLst>
              </a:rPr>
              <a:t>166. Otra característica de la catequesis, que se ha desarrollado en las últimas décadas, es la de una iniciación mistagógica,[128] </a:t>
            </a:r>
            <a:r>
              <a:rPr lang="es-AR" sz="2000" i="1" dirty="0" err="1">
                <a:solidFill>
                  <a:schemeClr val="bg2"/>
                </a:solidFill>
                <a:effectLst>
                  <a:outerShdw blurRad="38100" dist="38100" dir="2700000" algn="tl">
                    <a:srgbClr val="000000">
                      <a:alpha val="43137"/>
                    </a:srgbClr>
                  </a:outerShdw>
                </a:effectLst>
              </a:rPr>
              <a:t>Propositio</a:t>
            </a:r>
            <a:r>
              <a:rPr lang="es-AR" sz="2000" dirty="0">
                <a:solidFill>
                  <a:schemeClr val="bg2"/>
                </a:solidFill>
                <a:effectLst>
                  <a:outerShdw blurRad="38100" dist="38100" dir="2700000" algn="tl">
                    <a:srgbClr val="000000">
                      <a:alpha val="43137"/>
                    </a:srgbClr>
                  </a:outerShdw>
                </a:effectLst>
              </a:rPr>
              <a:t> 38.</a:t>
            </a:r>
            <a:endParaRPr lang="es-ES" sz="2000" dirty="0" smtClean="0">
              <a:solidFill>
                <a:schemeClr val="bg2"/>
              </a:solidFill>
              <a:effectLst>
                <a:outerShdw blurRad="38100" dist="38100" dir="2700000" algn="tl">
                  <a:srgbClr val="000000">
                    <a:alpha val="43137"/>
                  </a:srgbClr>
                </a:outerShdw>
              </a:effectLst>
            </a:endParaRPr>
          </a:p>
          <a:p>
            <a:endParaRPr lang="es-ES" sz="3600" dirty="0" smtClean="0">
              <a:solidFill>
                <a:schemeClr val="bg2"/>
              </a:solidFill>
              <a:effectLst>
                <a:outerShdw blurRad="38100" dist="38100" dir="2700000" algn="tl">
                  <a:srgbClr val="000000">
                    <a:alpha val="43137"/>
                  </a:srgbClr>
                </a:outerShdw>
              </a:effectLst>
            </a:endParaRPr>
          </a:p>
          <a:p>
            <a:r>
              <a:rPr lang="es-ES" sz="2400" dirty="0" smtClean="0">
                <a:solidFill>
                  <a:schemeClr val="bg2"/>
                </a:solidFill>
                <a:effectLst>
                  <a:outerShdw blurRad="38100" dist="38100" dir="2700000" algn="tl">
                    <a:srgbClr val="000000">
                      <a:alpha val="43137"/>
                    </a:srgbClr>
                  </a:outerShdw>
                </a:effectLst>
              </a:rPr>
              <a:t>que </a:t>
            </a:r>
            <a:r>
              <a:rPr lang="es-ES" sz="2400" dirty="0">
                <a:solidFill>
                  <a:schemeClr val="bg2"/>
                </a:solidFill>
                <a:effectLst>
                  <a:outerShdw blurRad="38100" dist="38100" dir="2700000" algn="tl">
                    <a:srgbClr val="000000">
                      <a:alpha val="43137"/>
                    </a:srgbClr>
                  </a:outerShdw>
                </a:effectLst>
              </a:rPr>
              <a:t>significa básicamente dos cosas: </a:t>
            </a:r>
            <a:endParaRPr lang="es-ES" sz="2400" dirty="0" smtClean="0">
              <a:solidFill>
                <a:schemeClr val="bg2"/>
              </a:solidFill>
              <a:effectLst>
                <a:outerShdw blurRad="38100" dist="38100" dir="2700000" algn="tl">
                  <a:srgbClr val="000000">
                    <a:alpha val="43137"/>
                  </a:srgbClr>
                </a:outerShdw>
              </a:effectLst>
            </a:endParaRPr>
          </a:p>
          <a:p>
            <a:endParaRPr lang="es-ES" sz="2400" dirty="0">
              <a:solidFill>
                <a:schemeClr val="bg2"/>
              </a:solidFill>
              <a:effectLst>
                <a:outerShdw blurRad="38100" dist="38100" dir="2700000" algn="tl">
                  <a:srgbClr val="000000">
                    <a:alpha val="43137"/>
                  </a:srgbClr>
                </a:outerShdw>
              </a:effectLst>
            </a:endParaRPr>
          </a:p>
          <a:p>
            <a:r>
              <a:rPr lang="es-ES" sz="2400" dirty="0" smtClean="0">
                <a:solidFill>
                  <a:schemeClr val="bg2"/>
                </a:solidFill>
                <a:effectLst>
                  <a:outerShdw blurRad="38100" dist="38100" dir="2700000" algn="tl">
                    <a:srgbClr val="000000">
                      <a:alpha val="43137"/>
                    </a:srgbClr>
                  </a:outerShdw>
                </a:effectLst>
              </a:rPr>
              <a:t>. la </a:t>
            </a:r>
            <a:r>
              <a:rPr lang="es-ES" sz="2400" dirty="0">
                <a:solidFill>
                  <a:schemeClr val="bg2"/>
                </a:solidFill>
                <a:effectLst>
                  <a:outerShdw blurRad="38100" dist="38100" dir="2700000" algn="tl">
                    <a:srgbClr val="000000">
                      <a:alpha val="43137"/>
                    </a:srgbClr>
                  </a:outerShdw>
                </a:effectLst>
              </a:rPr>
              <a:t>necesaria progresividad de la </a:t>
            </a:r>
            <a:r>
              <a:rPr lang="es-ES" sz="2800" dirty="0">
                <a:solidFill>
                  <a:schemeClr val="accent4">
                    <a:lumMod val="60000"/>
                    <a:lumOff val="40000"/>
                  </a:schemeClr>
                </a:solidFill>
                <a:effectLst>
                  <a:outerShdw blurRad="38100" dist="38100" dir="2700000" algn="tl">
                    <a:srgbClr val="000000">
                      <a:alpha val="43137"/>
                    </a:srgbClr>
                  </a:outerShdw>
                </a:effectLst>
              </a:rPr>
              <a:t>experiencia formativa </a:t>
            </a:r>
            <a:r>
              <a:rPr lang="es-ES" sz="2400" dirty="0">
                <a:solidFill>
                  <a:schemeClr val="bg2"/>
                </a:solidFill>
                <a:effectLst>
                  <a:outerShdw blurRad="38100" dist="38100" dir="2700000" algn="tl">
                    <a:srgbClr val="000000">
                      <a:alpha val="43137"/>
                    </a:srgbClr>
                  </a:outerShdw>
                </a:effectLst>
              </a:rPr>
              <a:t>donde interviene toda la </a:t>
            </a:r>
            <a:r>
              <a:rPr lang="es-ES" sz="2800" dirty="0">
                <a:solidFill>
                  <a:schemeClr val="accent4">
                    <a:lumMod val="60000"/>
                    <a:lumOff val="40000"/>
                  </a:schemeClr>
                </a:solidFill>
                <a:effectLst>
                  <a:outerShdw blurRad="38100" dist="38100" dir="2700000" algn="tl">
                    <a:srgbClr val="000000">
                      <a:alpha val="43137"/>
                    </a:srgbClr>
                  </a:outerShdw>
                </a:effectLst>
              </a:rPr>
              <a:t>comunidad </a:t>
            </a:r>
            <a:endParaRPr lang="es-ES" sz="2800" dirty="0" smtClean="0">
              <a:solidFill>
                <a:schemeClr val="accent4">
                  <a:lumMod val="60000"/>
                  <a:lumOff val="40000"/>
                </a:schemeClr>
              </a:solidFill>
              <a:effectLst>
                <a:outerShdw blurRad="38100" dist="38100" dir="2700000" algn="tl">
                  <a:srgbClr val="000000">
                    <a:alpha val="43137"/>
                  </a:srgbClr>
                </a:outerShdw>
              </a:effectLst>
            </a:endParaRPr>
          </a:p>
          <a:p>
            <a:endParaRPr lang="es-ES" sz="1050" dirty="0" smtClean="0">
              <a:solidFill>
                <a:schemeClr val="bg2"/>
              </a:solidFill>
              <a:effectLst>
                <a:outerShdw blurRad="38100" dist="38100" dir="2700000" algn="tl">
                  <a:srgbClr val="000000">
                    <a:alpha val="43137"/>
                  </a:srgbClr>
                </a:outerShdw>
              </a:effectLst>
            </a:endParaRPr>
          </a:p>
          <a:p>
            <a:r>
              <a:rPr lang="es-ES" sz="2400" dirty="0" smtClean="0">
                <a:solidFill>
                  <a:schemeClr val="bg2"/>
                </a:solidFill>
                <a:effectLst>
                  <a:outerShdw blurRad="38100" dist="38100" dir="2700000" algn="tl">
                    <a:srgbClr val="000000">
                      <a:alpha val="43137"/>
                    </a:srgbClr>
                  </a:outerShdw>
                </a:effectLst>
              </a:rPr>
              <a:t>y </a:t>
            </a:r>
            <a:r>
              <a:rPr lang="es-ES" sz="2400" dirty="0">
                <a:solidFill>
                  <a:schemeClr val="bg2"/>
                </a:solidFill>
                <a:effectLst>
                  <a:outerShdw blurRad="38100" dist="38100" dir="2700000" algn="tl">
                    <a:srgbClr val="000000">
                      <a:alpha val="43137"/>
                    </a:srgbClr>
                  </a:outerShdw>
                </a:effectLst>
              </a:rPr>
              <a:t>una renovada valoración de los </a:t>
            </a:r>
            <a:r>
              <a:rPr lang="es-ES" sz="2800" dirty="0">
                <a:solidFill>
                  <a:schemeClr val="accent4">
                    <a:lumMod val="60000"/>
                    <a:lumOff val="40000"/>
                  </a:schemeClr>
                </a:solidFill>
                <a:effectLst>
                  <a:outerShdw blurRad="38100" dist="38100" dir="2700000" algn="tl">
                    <a:srgbClr val="000000">
                      <a:alpha val="43137"/>
                    </a:srgbClr>
                  </a:outerShdw>
                </a:effectLst>
              </a:rPr>
              <a:t>signos litúrgicos </a:t>
            </a:r>
            <a:r>
              <a:rPr lang="es-ES" sz="2800" dirty="0">
                <a:solidFill>
                  <a:schemeClr val="bg2"/>
                </a:solidFill>
                <a:effectLst>
                  <a:outerShdw blurRad="38100" dist="38100" dir="2700000" algn="tl">
                    <a:srgbClr val="000000">
                      <a:alpha val="43137"/>
                    </a:srgbClr>
                  </a:outerShdw>
                </a:effectLst>
              </a:rPr>
              <a:t>de la iniciación cristiana. </a:t>
            </a:r>
            <a:endParaRPr lang="es-ES" sz="2400" dirty="0">
              <a:solidFill>
                <a:schemeClr val="bg2"/>
              </a:solidFill>
              <a:effectLst>
                <a:outerShdw blurRad="38100" dist="38100" dir="2700000" algn="tl">
                  <a:srgbClr val="000000">
                    <a:alpha val="43137"/>
                  </a:srgbClr>
                </a:outerShdw>
              </a:effectLst>
            </a:endParaRPr>
          </a:p>
        </p:txBody>
      </p:sp>
      <p:sp>
        <p:nvSpPr>
          <p:cNvPr id="3" name="Rectángulo 2"/>
          <p:cNvSpPr/>
          <p:nvPr/>
        </p:nvSpPr>
        <p:spPr>
          <a:xfrm>
            <a:off x="318447" y="3173946"/>
            <a:ext cx="6096000" cy="3477875"/>
          </a:xfrm>
          <a:prstGeom prst="rect">
            <a:avLst/>
          </a:prstGeom>
          <a:solidFill>
            <a:schemeClr val="bg2">
              <a:lumMod val="50000"/>
              <a:alpha val="54000"/>
            </a:schemeClr>
          </a:solidFill>
        </p:spPr>
        <p:txBody>
          <a:bodyPr>
            <a:spAutoFit/>
          </a:bodyPr>
          <a:lstStyle/>
          <a:p>
            <a:r>
              <a:rPr lang="es-ES" sz="2000" b="1" dirty="0">
                <a:solidFill>
                  <a:schemeClr val="bg2"/>
                </a:solidFill>
              </a:rPr>
              <a:t>Muchos manuales y planificaciones todavía no se han dejado interpelar por la necesidad de una renovación mistagógica, que podría tomar formas muy diversas de acuerdo con el discernimiento de cada comunidad educativa. El </a:t>
            </a:r>
            <a:r>
              <a:rPr lang="es-ES" sz="2000" b="1" dirty="0" smtClean="0">
                <a:solidFill>
                  <a:schemeClr val="accent4">
                    <a:lumMod val="60000"/>
                    <a:lumOff val="40000"/>
                  </a:schemeClr>
                </a:solidFill>
              </a:rPr>
              <a:t>ENCUENTRO CATEQUÍSTICO </a:t>
            </a:r>
            <a:r>
              <a:rPr lang="es-ES" sz="2000" b="1" dirty="0" smtClean="0">
                <a:solidFill>
                  <a:schemeClr val="bg2"/>
                </a:solidFill>
              </a:rPr>
              <a:t>es </a:t>
            </a:r>
            <a:r>
              <a:rPr lang="es-ES" sz="2000" b="1" dirty="0">
                <a:solidFill>
                  <a:schemeClr val="bg2"/>
                </a:solidFill>
              </a:rPr>
              <a:t>un anuncio de la Palabra y está centrado en ella, pero siempre necesita una adecuada </a:t>
            </a:r>
            <a:r>
              <a:rPr lang="es-ES" sz="2000" b="1" dirty="0" smtClean="0">
                <a:solidFill>
                  <a:schemeClr val="accent4">
                    <a:lumMod val="60000"/>
                    <a:lumOff val="40000"/>
                  </a:schemeClr>
                </a:solidFill>
              </a:rPr>
              <a:t>AMBIENTACIÓN </a:t>
            </a:r>
            <a:r>
              <a:rPr lang="es-ES" sz="2000" b="1" dirty="0" smtClean="0">
                <a:solidFill>
                  <a:schemeClr val="bg2"/>
                </a:solidFill>
              </a:rPr>
              <a:t>y </a:t>
            </a:r>
            <a:r>
              <a:rPr lang="es-ES" sz="2000" b="1" dirty="0">
                <a:solidFill>
                  <a:schemeClr val="bg2"/>
                </a:solidFill>
              </a:rPr>
              <a:t>una atractiva </a:t>
            </a:r>
            <a:r>
              <a:rPr lang="es-ES" sz="2000" b="1" dirty="0" smtClean="0">
                <a:solidFill>
                  <a:schemeClr val="bg2"/>
                </a:solidFill>
              </a:rPr>
              <a:t>MOTIVACIÓN, </a:t>
            </a:r>
            <a:r>
              <a:rPr lang="es-ES" sz="2000" b="1" dirty="0">
                <a:solidFill>
                  <a:schemeClr val="bg2"/>
                </a:solidFill>
              </a:rPr>
              <a:t>el uso de </a:t>
            </a:r>
            <a:r>
              <a:rPr lang="es-ES" sz="2000" b="1" dirty="0" smtClean="0">
                <a:solidFill>
                  <a:schemeClr val="accent4">
                    <a:lumMod val="60000"/>
                    <a:lumOff val="40000"/>
                  </a:schemeClr>
                </a:solidFill>
              </a:rPr>
              <a:t>SÍMBOLOS</a:t>
            </a:r>
            <a:r>
              <a:rPr lang="es-ES" sz="2000" b="1" dirty="0" smtClean="0">
                <a:solidFill>
                  <a:schemeClr val="bg2"/>
                </a:solidFill>
              </a:rPr>
              <a:t> elocuentes</a:t>
            </a:r>
            <a:r>
              <a:rPr lang="es-ES" sz="2000" b="1" dirty="0">
                <a:solidFill>
                  <a:schemeClr val="bg2"/>
                </a:solidFill>
              </a:rPr>
              <a:t>, su inserción en un amplio </a:t>
            </a:r>
            <a:r>
              <a:rPr lang="es-ES" sz="2000" b="1" dirty="0" smtClean="0">
                <a:solidFill>
                  <a:schemeClr val="accent4">
                    <a:lumMod val="60000"/>
                    <a:lumOff val="40000"/>
                  </a:schemeClr>
                </a:solidFill>
              </a:rPr>
              <a:t>PROCESO</a:t>
            </a:r>
            <a:r>
              <a:rPr lang="es-ES" sz="2000" b="1" dirty="0" smtClean="0">
                <a:solidFill>
                  <a:schemeClr val="bg2"/>
                </a:solidFill>
              </a:rPr>
              <a:t> de </a:t>
            </a:r>
            <a:r>
              <a:rPr lang="es-ES" sz="2000" b="1" dirty="0">
                <a:solidFill>
                  <a:schemeClr val="bg2"/>
                </a:solidFill>
              </a:rPr>
              <a:t>crecimiento y la integración de todas las dimensiones de la persona en un </a:t>
            </a:r>
            <a:r>
              <a:rPr lang="es-ES" sz="2000" b="1" dirty="0" smtClean="0">
                <a:solidFill>
                  <a:schemeClr val="accent4">
                    <a:lumMod val="60000"/>
                    <a:lumOff val="40000"/>
                  </a:schemeClr>
                </a:solidFill>
              </a:rPr>
              <a:t>CAMINO COMUNITARIO </a:t>
            </a:r>
            <a:r>
              <a:rPr lang="es-ES" sz="2000" b="1" dirty="0" smtClean="0">
                <a:solidFill>
                  <a:schemeClr val="bg2"/>
                </a:solidFill>
              </a:rPr>
              <a:t>de </a:t>
            </a:r>
            <a:r>
              <a:rPr lang="es-ES" sz="2000" b="1" dirty="0">
                <a:solidFill>
                  <a:schemeClr val="bg2"/>
                </a:solidFill>
              </a:rPr>
              <a:t>escucha y de respuesta.</a:t>
            </a:r>
          </a:p>
        </p:txBody>
      </p:sp>
      <p:sp>
        <p:nvSpPr>
          <p:cNvPr id="4" name="Rectángulo 3"/>
          <p:cNvSpPr/>
          <p:nvPr/>
        </p:nvSpPr>
        <p:spPr>
          <a:xfrm>
            <a:off x="415452" y="214531"/>
            <a:ext cx="4771434" cy="584775"/>
          </a:xfrm>
          <a:prstGeom prst="rect">
            <a:avLst/>
          </a:prstGeom>
          <a:no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INICIACIÓN MISTAGÓGICA</a:t>
            </a:r>
            <a:endParaRPr lang="es-A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8675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
                                            <p:txEl>
                                              <p:pRg st="0" end="0"/>
                                            </p:txEl>
                                          </p:spTgt>
                                        </p:tgtEl>
                                      </p:cBhvr>
                                    </p:animEffect>
                                    <p:set>
                                      <p:cBhvr>
                                        <p:cTn id="31" dur="1" fill="hold">
                                          <p:stCondLst>
                                            <p:cond delay="499"/>
                                          </p:stCondLst>
                                        </p:cTn>
                                        <p:tgtEl>
                                          <p:spTgt spid="2">
                                            <p:txEl>
                                              <p:pRg st="0" end="0"/>
                                            </p:txEl>
                                          </p:spTgt>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2">
                                            <p:txEl>
                                              <p:pRg st="2" end="2"/>
                                            </p:txEl>
                                          </p:spTgt>
                                        </p:tgtEl>
                                      </p:cBhvr>
                                    </p:animEffect>
                                    <p:set>
                                      <p:cBhvr>
                                        <p:cTn id="34" dur="1" fill="hold">
                                          <p:stCondLst>
                                            <p:cond delay="499"/>
                                          </p:stCondLst>
                                        </p:cTn>
                                        <p:tgtEl>
                                          <p:spTgt spid="2">
                                            <p:txEl>
                                              <p:pRg st="2" end="2"/>
                                            </p:txEl>
                                          </p:spTgt>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2">
                                            <p:txEl>
                                              <p:pRg st="4" end="4"/>
                                            </p:txEl>
                                          </p:spTgt>
                                        </p:tgtEl>
                                      </p:cBhvr>
                                    </p:animEffect>
                                    <p:set>
                                      <p:cBhvr>
                                        <p:cTn id="37" dur="1" fill="hold">
                                          <p:stCondLst>
                                            <p:cond delay="499"/>
                                          </p:stCondLst>
                                        </p:cTn>
                                        <p:tgtEl>
                                          <p:spTgt spid="2">
                                            <p:txEl>
                                              <p:pRg st="4" end="4"/>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2">
                                            <p:txEl>
                                              <p:pRg st="6" end="6"/>
                                            </p:txEl>
                                          </p:spTgt>
                                        </p:tgtEl>
                                      </p:cBhvr>
                                    </p:animEffect>
                                    <p:set>
                                      <p:cBhvr>
                                        <p:cTn id="40" dur="1" fill="hold">
                                          <p:stCondLst>
                                            <p:cond delay="499"/>
                                          </p:stCondLst>
                                        </p:cTn>
                                        <p:tgtEl>
                                          <p:spTgt spid="2">
                                            <p:txEl>
                                              <p:pRg st="6" end="6"/>
                                            </p:txEl>
                                          </p:spTgt>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2">
                                            <p:txEl>
                                              <p:pRg st="8" end="8"/>
                                            </p:txEl>
                                          </p:spTgt>
                                        </p:tgtEl>
                                      </p:cBhvr>
                                    </p:animEffect>
                                    <p:set>
                                      <p:cBhvr>
                                        <p:cTn id="43" dur="1" fill="hold">
                                          <p:stCondLst>
                                            <p:cond delay="499"/>
                                          </p:stCondLst>
                                        </p:cTn>
                                        <p:tgtEl>
                                          <p:spTgt spid="2">
                                            <p:txEl>
                                              <p:pRg st="8" end="8"/>
                                            </p:txEl>
                                          </p:spTgt>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3000" b="-93000"/>
          </a:stretch>
        </a:blipFill>
        <a:effectLst/>
      </p:bgPr>
    </p:bg>
    <p:spTree>
      <p:nvGrpSpPr>
        <p:cNvPr id="1" name=""/>
        <p:cNvGrpSpPr/>
        <p:nvPr/>
      </p:nvGrpSpPr>
      <p:grpSpPr>
        <a:xfrm>
          <a:off x="0" y="0"/>
          <a:ext cx="0" cy="0"/>
          <a:chOff x="0" y="0"/>
          <a:chExt cx="0" cy="0"/>
        </a:xfrm>
      </p:grpSpPr>
      <p:sp>
        <p:nvSpPr>
          <p:cNvPr id="2" name="Rectángulo 1"/>
          <p:cNvSpPr/>
          <p:nvPr/>
        </p:nvSpPr>
        <p:spPr>
          <a:xfrm>
            <a:off x="668740" y="690183"/>
            <a:ext cx="4299045" cy="1200329"/>
          </a:xfrm>
          <a:prstGeom prst="rect">
            <a:avLst/>
          </a:prstGeom>
          <a:solidFill>
            <a:schemeClr val="bg2">
              <a:lumMod val="50000"/>
              <a:alpha val="90000"/>
            </a:schemeClr>
          </a:solidFill>
        </p:spPr>
        <p:txBody>
          <a:bodyPr wrap="square">
            <a:spAutoFit/>
          </a:bodyPr>
          <a:lstStyle/>
          <a:p>
            <a:pPr algn="r"/>
            <a:r>
              <a:rPr lang="es-ES" dirty="0">
                <a:solidFill>
                  <a:schemeClr val="bg1"/>
                </a:solidFill>
              </a:rPr>
              <a:t>167. Es bueno que toda catequesis preste una especial atención al «camino de la belleza» </a:t>
            </a:r>
            <a:r>
              <a:rPr lang="es-ES" dirty="0" smtClean="0">
                <a:solidFill>
                  <a:schemeClr val="bg1"/>
                </a:solidFill>
              </a:rPr>
              <a:t>(vía </a:t>
            </a:r>
            <a:r>
              <a:rPr lang="es-ES" dirty="0">
                <a:solidFill>
                  <a:schemeClr val="bg1"/>
                </a:solidFill>
              </a:rPr>
              <a:t>pulchritudinis). [129] Propositio </a:t>
            </a:r>
            <a:r>
              <a:rPr lang="es-ES" dirty="0" smtClean="0">
                <a:solidFill>
                  <a:schemeClr val="bg1"/>
                </a:solidFill>
              </a:rPr>
              <a:t>20</a:t>
            </a:r>
            <a:endParaRPr lang="es-ES" dirty="0">
              <a:solidFill>
                <a:schemeClr val="bg1"/>
              </a:solidFill>
            </a:endParaRPr>
          </a:p>
        </p:txBody>
      </p:sp>
      <p:sp>
        <p:nvSpPr>
          <p:cNvPr id="3" name="CuadroTexto 2"/>
          <p:cNvSpPr txBox="1"/>
          <p:nvPr/>
        </p:nvSpPr>
        <p:spPr>
          <a:xfrm>
            <a:off x="354841" y="105408"/>
            <a:ext cx="4243469" cy="584775"/>
          </a:xfrm>
          <a:prstGeom prst="rect">
            <a:avLst/>
          </a:prstGeom>
          <a:no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CAMINO DE LA BELLEZA</a:t>
            </a:r>
            <a:endParaRPr lang="es-AR" sz="3200" b="1" dirty="0">
              <a:solidFill>
                <a:schemeClr val="bg1"/>
              </a:solidFill>
              <a:effectLst>
                <a:outerShdw blurRad="38100" dist="38100" dir="2700000" algn="tl">
                  <a:srgbClr val="000000">
                    <a:alpha val="43137"/>
                  </a:srgbClr>
                </a:outerShdw>
              </a:effectLst>
            </a:endParaRPr>
          </a:p>
        </p:txBody>
      </p:sp>
      <p:sp>
        <p:nvSpPr>
          <p:cNvPr id="4" name="Rectángulo 3"/>
          <p:cNvSpPr/>
          <p:nvPr/>
        </p:nvSpPr>
        <p:spPr>
          <a:xfrm>
            <a:off x="5659271" y="461665"/>
            <a:ext cx="6096000" cy="3416320"/>
          </a:xfrm>
          <a:prstGeom prst="rect">
            <a:avLst/>
          </a:prstGeom>
        </p:spPr>
        <p:txBody>
          <a:bodyPr>
            <a:spAutoFit/>
          </a:bodyPr>
          <a:lstStyle/>
          <a:p>
            <a:r>
              <a:rPr lang="es-ES" dirty="0"/>
              <a:t>Anunciar a Cristo significa mostrar que creer en Él y seguirlo no es sólo algo verdadero y justo, sino también bello, capaz de colmar la vida de un </a:t>
            </a:r>
            <a:r>
              <a:rPr lang="es-ES" dirty="0">
                <a:solidFill>
                  <a:schemeClr val="bg1"/>
                </a:solidFill>
                <a:effectLst>
                  <a:outerShdw blurRad="38100" dist="38100" dir="2700000" algn="tl">
                    <a:srgbClr val="000000">
                      <a:alpha val="43137"/>
                    </a:srgbClr>
                  </a:outerShdw>
                </a:effectLst>
              </a:rPr>
              <a:t>nuevo resplandor y de un gozo profundo, aun en medio de las pruebas</a:t>
            </a:r>
            <a:r>
              <a:rPr lang="es-ES" dirty="0"/>
              <a:t>. En esta línea, todas las expresiones de verdadera belleza pueden ser reconocidas como un sendero que ayuda a encontrarse con el Señor Jesús. No se trata de fomentar un relativismo estético</a:t>
            </a:r>
            <a:r>
              <a:rPr lang="es-ES" sz="1600" i="1" dirty="0"/>
              <a:t>,[130] Vat. II, Decreto Inter mirifica, sobre los medios de comunicación social, </a:t>
            </a:r>
            <a:endParaRPr lang="es-ES" sz="1600" i="1" dirty="0" smtClean="0"/>
          </a:p>
          <a:p>
            <a:r>
              <a:rPr lang="es-ES" dirty="0" smtClean="0"/>
              <a:t>que </a:t>
            </a:r>
            <a:r>
              <a:rPr lang="es-ES" dirty="0"/>
              <a:t>pueda oscurecer el lazo inseparable entre verdad, bondad y belleza, sino de recuperar la </a:t>
            </a:r>
            <a:r>
              <a:rPr lang="es-ES" dirty="0">
                <a:solidFill>
                  <a:schemeClr val="bg1"/>
                </a:solidFill>
                <a:effectLst>
                  <a:outerShdw blurRad="38100" dist="38100" dir="2700000" algn="tl">
                    <a:srgbClr val="000000">
                      <a:alpha val="43137"/>
                    </a:srgbClr>
                  </a:outerShdw>
                </a:effectLst>
              </a:rPr>
              <a:t>estima de la belleza para poder llegar al corazón humano y hacer resplandecer en él la verdad y la bondad del Resucitado</a:t>
            </a:r>
            <a:endParaRPr lang="es-AR" dirty="0">
              <a:solidFill>
                <a:schemeClr val="bg1"/>
              </a:solidFill>
              <a:effectLst>
                <a:outerShdw blurRad="38100" dist="38100" dir="2700000" algn="tl">
                  <a:srgbClr val="000000">
                    <a:alpha val="43137"/>
                  </a:srgbClr>
                </a:outerShdw>
              </a:effectLst>
            </a:endParaRPr>
          </a:p>
        </p:txBody>
      </p:sp>
      <p:sp>
        <p:nvSpPr>
          <p:cNvPr id="5" name="Rectángulo 4"/>
          <p:cNvSpPr/>
          <p:nvPr/>
        </p:nvSpPr>
        <p:spPr>
          <a:xfrm>
            <a:off x="5659271" y="3877985"/>
            <a:ext cx="6096000" cy="2923877"/>
          </a:xfrm>
          <a:prstGeom prst="rect">
            <a:avLst/>
          </a:prstGeom>
        </p:spPr>
        <p:txBody>
          <a:bodyPr>
            <a:spAutoFit/>
          </a:bodyPr>
          <a:lstStyle/>
          <a:p>
            <a:r>
              <a:rPr lang="es-ES" dirty="0"/>
              <a:t>. Si, como dice san Agustín, nosotros no amamos sino lo que es bello,[131] el Hijo hecho hombre, revelación de la infinita belleza, es sumamente amable, y nos atrae hacia sí con lazos de amor. Entonces se vuelve necesario que la formación en la </a:t>
            </a:r>
            <a:r>
              <a:rPr lang="es-ES" dirty="0" err="1"/>
              <a:t>via</a:t>
            </a:r>
            <a:r>
              <a:rPr lang="es-ES" dirty="0"/>
              <a:t> pulchritudinis esté inserta en la transmisión de la fe. </a:t>
            </a:r>
            <a:endParaRPr lang="es-ES" dirty="0" smtClean="0"/>
          </a:p>
          <a:p>
            <a:r>
              <a:rPr lang="es-ES" dirty="0" smtClean="0"/>
              <a:t>Es </a:t>
            </a:r>
            <a:r>
              <a:rPr lang="es-ES" dirty="0"/>
              <a:t>deseable que cada Iglesia particular aliente el uso de las artes en su tarea evangelizadora, en continuidad con la riqueza del pasado, pero también en la vastedad de sus múltiples expresiones actuales, en orden a transmitir la fe en un </a:t>
            </a:r>
            <a:r>
              <a:rPr lang="es-ES" sz="2000" b="1" dirty="0">
                <a:solidFill>
                  <a:schemeClr val="bg1"/>
                </a:solidFill>
                <a:effectLst>
                  <a:outerShdw blurRad="38100" dist="38100" dir="2700000" algn="tl">
                    <a:srgbClr val="000000">
                      <a:alpha val="43137"/>
                    </a:srgbClr>
                  </a:outerShdw>
                </a:effectLst>
              </a:rPr>
              <a:t>nuevo «lenguaje parabólico».[</a:t>
            </a:r>
            <a:r>
              <a:rPr lang="es-ES" dirty="0">
                <a:solidFill>
                  <a:schemeClr val="bg1"/>
                </a:solidFill>
                <a:effectLst>
                  <a:outerShdw blurRad="38100" dist="38100" dir="2700000" algn="tl">
                    <a:srgbClr val="000000">
                      <a:alpha val="43137"/>
                    </a:srgbClr>
                  </a:outerShdw>
                </a:effectLst>
              </a:rPr>
              <a:t>132] Benedicto XVI</a:t>
            </a:r>
            <a:endParaRPr lang="es-AR" dirty="0">
              <a:solidFill>
                <a:schemeClr val="bg1"/>
              </a:solidFill>
              <a:effectLst>
                <a:outerShdw blurRad="38100" dist="38100" dir="2700000" algn="tl">
                  <a:srgbClr val="000000">
                    <a:alpha val="43137"/>
                  </a:srgbClr>
                </a:outerShdw>
              </a:effectLst>
            </a:endParaRPr>
          </a:p>
        </p:txBody>
      </p:sp>
      <p:sp>
        <p:nvSpPr>
          <p:cNvPr id="6" name="Rectángulo 5"/>
          <p:cNvSpPr/>
          <p:nvPr/>
        </p:nvSpPr>
        <p:spPr>
          <a:xfrm>
            <a:off x="259307" y="2182094"/>
            <a:ext cx="5221183" cy="3785652"/>
          </a:xfrm>
          <a:prstGeom prst="rect">
            <a:avLst/>
          </a:prstGeom>
        </p:spPr>
        <p:txBody>
          <a:bodyPr wrap="square">
            <a:spAutoFit/>
          </a:bodyPr>
          <a:lstStyle/>
          <a:p>
            <a:r>
              <a:rPr lang="es-ES" sz="2400" dirty="0">
                <a:solidFill>
                  <a:schemeClr val="bg2"/>
                </a:solidFill>
              </a:rPr>
              <a:t>Hay que atreverse a encontrar los </a:t>
            </a:r>
            <a:r>
              <a:rPr lang="es-ES" sz="2400" b="1" dirty="0">
                <a:solidFill>
                  <a:schemeClr val="bg1"/>
                </a:solidFill>
                <a:effectLst>
                  <a:outerShdw blurRad="38100" dist="38100" dir="2700000" algn="tl">
                    <a:srgbClr val="000000">
                      <a:alpha val="43137"/>
                    </a:srgbClr>
                  </a:outerShdw>
                </a:effectLst>
              </a:rPr>
              <a:t>nuevos signos</a:t>
            </a:r>
            <a:r>
              <a:rPr lang="es-ES" sz="2400" b="1" dirty="0">
                <a:solidFill>
                  <a:schemeClr val="bg2"/>
                </a:solidFill>
              </a:rPr>
              <a:t>, </a:t>
            </a:r>
            <a:r>
              <a:rPr lang="es-ES" sz="2400" dirty="0">
                <a:solidFill>
                  <a:schemeClr val="bg2"/>
                </a:solidFill>
              </a:rPr>
              <a:t>los </a:t>
            </a:r>
            <a:r>
              <a:rPr lang="es-ES" sz="2400" b="1" dirty="0">
                <a:solidFill>
                  <a:schemeClr val="bg1"/>
                </a:solidFill>
                <a:effectLst>
                  <a:outerShdw blurRad="38100" dist="38100" dir="2700000" algn="tl">
                    <a:srgbClr val="000000">
                      <a:alpha val="43137"/>
                    </a:srgbClr>
                  </a:outerShdw>
                </a:effectLst>
              </a:rPr>
              <a:t>nuevos símbolos</a:t>
            </a:r>
            <a:r>
              <a:rPr lang="es-ES" sz="2400" dirty="0">
                <a:solidFill>
                  <a:schemeClr val="bg2"/>
                </a:solidFill>
              </a:rPr>
              <a:t>, una </a:t>
            </a:r>
            <a:r>
              <a:rPr lang="es-ES" sz="2400" b="1" dirty="0">
                <a:solidFill>
                  <a:schemeClr val="bg1"/>
                </a:solidFill>
                <a:effectLst>
                  <a:outerShdw blurRad="38100" dist="38100" dir="2700000" algn="tl">
                    <a:srgbClr val="000000">
                      <a:alpha val="43137"/>
                    </a:srgbClr>
                  </a:outerShdw>
                </a:effectLst>
              </a:rPr>
              <a:t>nueva carne </a:t>
            </a:r>
            <a:r>
              <a:rPr lang="es-ES" sz="2400" dirty="0">
                <a:solidFill>
                  <a:schemeClr val="bg2"/>
                </a:solidFill>
              </a:rPr>
              <a:t>para la transmisión de la Palabra, las formas diversas de belleza que se valoran en diferentes ámbitos culturales, e incluso aquellos </a:t>
            </a:r>
            <a:r>
              <a:rPr lang="es-ES" sz="2400" b="1" dirty="0">
                <a:solidFill>
                  <a:schemeClr val="bg1"/>
                </a:solidFill>
                <a:effectLst>
                  <a:outerShdw blurRad="38100" dist="38100" dir="2700000" algn="tl">
                    <a:srgbClr val="000000">
                      <a:alpha val="43137"/>
                    </a:srgbClr>
                  </a:outerShdw>
                </a:effectLst>
              </a:rPr>
              <a:t>modos no convencionales de belleza</a:t>
            </a:r>
            <a:r>
              <a:rPr lang="es-ES" sz="2400" dirty="0">
                <a:solidFill>
                  <a:schemeClr val="bg2"/>
                </a:solidFill>
              </a:rPr>
              <a:t>, que pueden ser poco significativos para los evangelizadores, pero que se han vuelto particularmente atractivos para otros.</a:t>
            </a:r>
            <a:endParaRPr lang="es-AR" sz="2400" dirty="0">
              <a:solidFill>
                <a:schemeClr val="bg2"/>
              </a:solidFill>
            </a:endParaRPr>
          </a:p>
        </p:txBody>
      </p:sp>
      <p:sp>
        <p:nvSpPr>
          <p:cNvPr id="7" name="Rectángulo 6"/>
          <p:cNvSpPr/>
          <p:nvPr/>
        </p:nvSpPr>
        <p:spPr>
          <a:xfrm>
            <a:off x="950142" y="6043020"/>
            <a:ext cx="3839513" cy="523220"/>
          </a:xfrm>
          <a:prstGeom prst="rect">
            <a:avLst/>
          </a:prstGeom>
          <a:solidFill>
            <a:schemeClr val="bg1"/>
          </a:solidFill>
          <a:ln>
            <a:solidFill>
              <a:srgbClr val="FF33CC"/>
            </a:solidFill>
          </a:ln>
        </p:spPr>
        <p:style>
          <a:lnRef idx="1">
            <a:schemeClr val="accent6"/>
          </a:lnRef>
          <a:fillRef idx="2">
            <a:schemeClr val="accent6"/>
          </a:fillRef>
          <a:effectRef idx="1">
            <a:schemeClr val="accent6"/>
          </a:effectRef>
          <a:fontRef idx="minor">
            <a:schemeClr val="dk1"/>
          </a:fontRef>
        </p:style>
        <p:txBody>
          <a:bodyPr wrap="none">
            <a:spAutoFit/>
          </a:bodyPr>
          <a:lstStyle/>
          <a:p>
            <a:r>
              <a:rPr lang="es-ES" sz="2800" b="1" dirty="0" smtClean="0">
                <a:solidFill>
                  <a:schemeClr val="bg2">
                    <a:lumMod val="75000"/>
                  </a:schemeClr>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Lenguaje parabólico</a:t>
            </a:r>
            <a:endParaRPr lang="es-AR" sz="2800" b="1" dirty="0">
              <a:solidFill>
                <a:schemeClr val="bg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120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5000" r="-4000" b="-81000"/>
          </a:stretch>
        </a:blipFill>
        <a:effectLst/>
      </p:bgPr>
    </p:bg>
    <p:spTree>
      <p:nvGrpSpPr>
        <p:cNvPr id="1" name=""/>
        <p:cNvGrpSpPr/>
        <p:nvPr/>
      </p:nvGrpSpPr>
      <p:grpSpPr>
        <a:xfrm>
          <a:off x="0" y="0"/>
          <a:ext cx="0" cy="0"/>
          <a:chOff x="0" y="0"/>
          <a:chExt cx="0" cy="0"/>
        </a:xfrm>
      </p:grpSpPr>
      <p:sp>
        <p:nvSpPr>
          <p:cNvPr id="2" name="Rectángulo 1"/>
          <p:cNvSpPr/>
          <p:nvPr/>
        </p:nvSpPr>
        <p:spPr>
          <a:xfrm>
            <a:off x="8427308" y="119613"/>
            <a:ext cx="3657600" cy="4524315"/>
          </a:xfrm>
          <a:prstGeom prst="rect">
            <a:avLst/>
          </a:prstGeom>
        </p:spPr>
        <p:txBody>
          <a:bodyPr wrap="square">
            <a:spAutoFit/>
          </a:bodyPr>
          <a:lstStyle/>
          <a:p>
            <a:pPr algn="r"/>
            <a:r>
              <a:rPr lang="es-ES" sz="2400" dirty="0" smtClean="0">
                <a:solidFill>
                  <a:schemeClr val="bg1"/>
                </a:solidFill>
                <a:effectLst>
                  <a:outerShdw blurRad="38100" dist="38100" dir="2700000" algn="tl">
                    <a:srgbClr val="000000">
                      <a:alpha val="43137"/>
                    </a:srgbClr>
                  </a:outerShdw>
                </a:effectLst>
              </a:rPr>
              <a:t>Más </a:t>
            </a:r>
            <a:r>
              <a:rPr lang="es-ES" sz="2400" dirty="0">
                <a:solidFill>
                  <a:schemeClr val="bg1"/>
                </a:solidFill>
                <a:effectLst>
                  <a:outerShdw blurRad="38100" dist="38100" dir="2700000" algn="tl">
                    <a:srgbClr val="000000">
                      <a:alpha val="43137"/>
                    </a:srgbClr>
                  </a:outerShdw>
                </a:effectLst>
              </a:rPr>
              <a:t>que como expertos en diagnósticos </a:t>
            </a:r>
            <a:r>
              <a:rPr lang="es-ES" sz="2400" dirty="0" smtClean="0">
                <a:solidFill>
                  <a:schemeClr val="bg1"/>
                </a:solidFill>
                <a:effectLst>
                  <a:outerShdw blurRad="38100" dist="38100" dir="2700000" algn="tl">
                    <a:srgbClr val="000000">
                      <a:alpha val="43137"/>
                    </a:srgbClr>
                  </a:outerShdw>
                </a:effectLst>
              </a:rPr>
              <a:t>apocalípticos</a:t>
            </a:r>
          </a:p>
          <a:p>
            <a:pPr algn="r"/>
            <a:r>
              <a:rPr lang="es-ES" sz="2400" dirty="0" smtClean="0">
                <a:solidFill>
                  <a:schemeClr val="bg1"/>
                </a:solidFill>
                <a:effectLst>
                  <a:outerShdw blurRad="38100" dist="38100" dir="2700000" algn="tl">
                    <a:srgbClr val="000000">
                      <a:alpha val="43137"/>
                    </a:srgbClr>
                  </a:outerShdw>
                </a:effectLst>
              </a:rPr>
              <a:t> </a:t>
            </a:r>
            <a:r>
              <a:rPr lang="es-ES" sz="2400" dirty="0">
                <a:solidFill>
                  <a:schemeClr val="bg1"/>
                </a:solidFill>
                <a:effectLst>
                  <a:outerShdw blurRad="38100" dist="38100" dir="2700000" algn="tl">
                    <a:srgbClr val="000000">
                      <a:alpha val="43137"/>
                    </a:srgbClr>
                  </a:outerShdw>
                </a:effectLst>
              </a:rPr>
              <a:t>u oscuros jueces </a:t>
            </a:r>
            <a:endParaRPr lang="es-ES" sz="2400" dirty="0" smtClean="0">
              <a:solidFill>
                <a:schemeClr val="bg1"/>
              </a:solidFill>
              <a:effectLst>
                <a:outerShdw blurRad="38100" dist="38100" dir="2700000" algn="tl">
                  <a:srgbClr val="000000">
                    <a:alpha val="43137"/>
                  </a:srgbClr>
                </a:outerShdw>
              </a:effectLst>
            </a:endParaRPr>
          </a:p>
          <a:p>
            <a:pPr algn="r"/>
            <a:r>
              <a:rPr lang="es-ES" sz="2400" dirty="0" smtClean="0">
                <a:solidFill>
                  <a:schemeClr val="bg1"/>
                </a:solidFill>
                <a:effectLst>
                  <a:outerShdw blurRad="38100" dist="38100" dir="2700000" algn="tl">
                    <a:srgbClr val="000000">
                      <a:alpha val="43137"/>
                    </a:srgbClr>
                  </a:outerShdw>
                </a:effectLst>
              </a:rPr>
              <a:t>que </a:t>
            </a:r>
            <a:r>
              <a:rPr lang="es-ES" sz="2400" dirty="0">
                <a:solidFill>
                  <a:schemeClr val="bg1"/>
                </a:solidFill>
                <a:effectLst>
                  <a:outerShdw blurRad="38100" dist="38100" dir="2700000" algn="tl">
                    <a:srgbClr val="000000">
                      <a:alpha val="43137"/>
                    </a:srgbClr>
                  </a:outerShdw>
                </a:effectLst>
              </a:rPr>
              <a:t>se ufanan en detectar todo peligro o desviación, </a:t>
            </a:r>
            <a:endParaRPr lang="es-ES" sz="2400" dirty="0" smtClean="0">
              <a:solidFill>
                <a:schemeClr val="bg1"/>
              </a:solidFill>
              <a:effectLst>
                <a:outerShdw blurRad="38100" dist="38100" dir="2700000" algn="tl">
                  <a:srgbClr val="000000">
                    <a:alpha val="43137"/>
                  </a:srgbClr>
                </a:outerShdw>
              </a:effectLst>
            </a:endParaRPr>
          </a:p>
          <a:p>
            <a:pPr algn="r"/>
            <a:r>
              <a:rPr lang="es-ES" sz="2400" dirty="0" smtClean="0">
                <a:solidFill>
                  <a:schemeClr val="bg1"/>
                </a:solidFill>
                <a:effectLst>
                  <a:outerShdw blurRad="38100" dist="38100" dir="2700000" algn="tl">
                    <a:srgbClr val="000000">
                      <a:alpha val="43137"/>
                    </a:srgbClr>
                  </a:outerShdw>
                </a:effectLst>
              </a:rPr>
              <a:t>es </a:t>
            </a:r>
            <a:r>
              <a:rPr lang="es-ES" sz="2400" dirty="0">
                <a:solidFill>
                  <a:schemeClr val="bg1"/>
                </a:solidFill>
                <a:effectLst>
                  <a:outerShdw blurRad="38100" dist="38100" dir="2700000" algn="tl">
                    <a:srgbClr val="000000">
                      <a:alpha val="43137"/>
                    </a:srgbClr>
                  </a:outerShdw>
                </a:effectLst>
              </a:rPr>
              <a:t>bueno que puedan vernos como </a:t>
            </a:r>
            <a:r>
              <a:rPr lang="es-ES" sz="2400" b="1" dirty="0">
                <a:solidFill>
                  <a:schemeClr val="bg1"/>
                </a:solidFill>
                <a:effectLst>
                  <a:outerShdw blurRad="38100" dist="38100" dir="2700000" algn="tl">
                    <a:srgbClr val="000000">
                      <a:alpha val="43137"/>
                    </a:srgbClr>
                  </a:outerShdw>
                </a:effectLst>
              </a:rPr>
              <a:t>alegres mensajeros</a:t>
            </a:r>
            <a:r>
              <a:rPr lang="es-ES" sz="2400" dirty="0">
                <a:solidFill>
                  <a:schemeClr val="bg1"/>
                </a:solidFill>
                <a:effectLst>
                  <a:outerShdw blurRad="38100" dist="38100" dir="2700000" algn="tl">
                    <a:srgbClr val="000000">
                      <a:alpha val="43137"/>
                    </a:srgbClr>
                  </a:outerShdw>
                </a:effectLst>
              </a:rPr>
              <a:t> de propuestas superadoras, </a:t>
            </a:r>
            <a:r>
              <a:rPr lang="es-ES" sz="2400" b="1" dirty="0">
                <a:solidFill>
                  <a:schemeClr val="bg1"/>
                </a:solidFill>
                <a:effectLst>
                  <a:outerShdw blurRad="38100" dist="38100" dir="2700000" algn="tl">
                    <a:srgbClr val="000000">
                      <a:alpha val="43137"/>
                    </a:srgbClr>
                  </a:outerShdw>
                </a:effectLst>
              </a:rPr>
              <a:t>custodios </a:t>
            </a:r>
            <a:endParaRPr lang="es-ES" sz="2400" b="1" dirty="0" smtClean="0">
              <a:solidFill>
                <a:schemeClr val="bg1"/>
              </a:solidFill>
              <a:effectLst>
                <a:outerShdw blurRad="38100" dist="38100" dir="2700000" algn="tl">
                  <a:srgbClr val="000000">
                    <a:alpha val="43137"/>
                  </a:srgbClr>
                </a:outerShdw>
              </a:effectLst>
            </a:endParaRPr>
          </a:p>
          <a:p>
            <a:pPr algn="r"/>
            <a:r>
              <a:rPr lang="es-ES" sz="2400" b="1" dirty="0" smtClean="0">
                <a:solidFill>
                  <a:schemeClr val="bg1"/>
                </a:solidFill>
                <a:effectLst>
                  <a:outerShdw blurRad="38100" dist="38100" dir="2700000" algn="tl">
                    <a:srgbClr val="000000">
                      <a:alpha val="43137"/>
                    </a:srgbClr>
                  </a:outerShdw>
                </a:effectLst>
              </a:rPr>
              <a:t>del </a:t>
            </a:r>
            <a:r>
              <a:rPr lang="es-ES" sz="2400" b="1" dirty="0">
                <a:solidFill>
                  <a:schemeClr val="bg1"/>
                </a:solidFill>
                <a:effectLst>
                  <a:outerShdw blurRad="38100" dist="38100" dir="2700000" algn="tl">
                    <a:srgbClr val="000000">
                      <a:alpha val="43137"/>
                    </a:srgbClr>
                  </a:outerShdw>
                </a:effectLst>
              </a:rPr>
              <a:t>bien y la belleza </a:t>
            </a:r>
            <a:endParaRPr lang="es-ES" sz="2400" b="1" dirty="0" smtClean="0">
              <a:solidFill>
                <a:schemeClr val="bg1"/>
              </a:solidFill>
              <a:effectLst>
                <a:outerShdw blurRad="38100" dist="38100" dir="2700000" algn="tl">
                  <a:srgbClr val="000000">
                    <a:alpha val="43137"/>
                  </a:srgbClr>
                </a:outerShdw>
              </a:effectLst>
            </a:endParaRPr>
          </a:p>
          <a:p>
            <a:pPr algn="r"/>
            <a:r>
              <a:rPr lang="es-ES" sz="2400" dirty="0" smtClean="0">
                <a:solidFill>
                  <a:schemeClr val="bg1"/>
                </a:solidFill>
                <a:effectLst>
                  <a:outerShdw blurRad="38100" dist="38100" dir="2700000" algn="tl">
                    <a:srgbClr val="000000">
                      <a:alpha val="43137"/>
                    </a:srgbClr>
                  </a:outerShdw>
                </a:effectLst>
              </a:rPr>
              <a:t>que </a:t>
            </a:r>
            <a:r>
              <a:rPr lang="es-ES" sz="2400" dirty="0">
                <a:solidFill>
                  <a:schemeClr val="bg1"/>
                </a:solidFill>
                <a:effectLst>
                  <a:outerShdw blurRad="38100" dist="38100" dir="2700000" algn="tl">
                    <a:srgbClr val="000000">
                      <a:alpha val="43137"/>
                    </a:srgbClr>
                  </a:outerShdw>
                </a:effectLst>
              </a:rPr>
              <a:t>resplandecen en una vida fiel al Evangelio.</a:t>
            </a:r>
            <a:endParaRPr lang="es-AR" sz="2400" dirty="0">
              <a:solidFill>
                <a:schemeClr val="bg1"/>
              </a:solidFill>
              <a:effectLst>
                <a:outerShdw blurRad="38100" dist="38100" dir="2700000" algn="tl">
                  <a:srgbClr val="000000">
                    <a:alpha val="43137"/>
                  </a:srgbClr>
                </a:outerShdw>
              </a:effectLst>
            </a:endParaRPr>
          </a:p>
        </p:txBody>
      </p:sp>
      <p:sp>
        <p:nvSpPr>
          <p:cNvPr id="3" name="Rectángulo 2"/>
          <p:cNvSpPr/>
          <p:nvPr/>
        </p:nvSpPr>
        <p:spPr>
          <a:xfrm>
            <a:off x="267729" y="119613"/>
            <a:ext cx="3019168" cy="4708981"/>
          </a:xfrm>
          <a:prstGeom prst="rect">
            <a:avLst/>
          </a:prstGeom>
        </p:spPr>
        <p:txBody>
          <a:bodyPr wrap="square">
            <a:spAutoFit/>
          </a:bodyPr>
          <a:lstStyle/>
          <a:p>
            <a:r>
              <a:rPr lang="es-ES" dirty="0">
                <a:solidFill>
                  <a:schemeClr val="bg1"/>
                </a:solidFill>
              </a:rPr>
              <a:t>168</a:t>
            </a:r>
            <a:r>
              <a:rPr lang="es-ES" sz="2000" dirty="0">
                <a:solidFill>
                  <a:schemeClr val="bg1"/>
                </a:solidFill>
              </a:rPr>
              <a:t>. En lo que se refiere a la propuesta moral de la catequesis, que invita a crecer en fidelidad al estilo de vida del Evangelio, conviene manifestar </a:t>
            </a:r>
            <a:r>
              <a:rPr lang="es-ES" sz="2000" dirty="0" smtClean="0">
                <a:solidFill>
                  <a:schemeClr val="bg1"/>
                </a:solidFill>
              </a:rPr>
              <a:t>siempre </a:t>
            </a:r>
            <a:r>
              <a:rPr lang="es-ES" sz="2000" dirty="0">
                <a:solidFill>
                  <a:schemeClr val="bg1"/>
                </a:solidFill>
              </a:rPr>
              <a:t>el bien deseable, </a:t>
            </a:r>
            <a:endParaRPr lang="es-ES" sz="2000" dirty="0" smtClean="0">
              <a:solidFill>
                <a:schemeClr val="bg1"/>
              </a:solidFill>
            </a:endParaRPr>
          </a:p>
          <a:p>
            <a:r>
              <a:rPr lang="es-ES" sz="2000" dirty="0" smtClean="0">
                <a:solidFill>
                  <a:schemeClr val="bg1"/>
                </a:solidFill>
              </a:rPr>
              <a:t>la </a:t>
            </a:r>
            <a:r>
              <a:rPr lang="es-ES" sz="2000" dirty="0">
                <a:solidFill>
                  <a:schemeClr val="bg1"/>
                </a:solidFill>
              </a:rPr>
              <a:t>propuesta de vida, </a:t>
            </a:r>
            <a:endParaRPr lang="es-ES" sz="2000" dirty="0" smtClean="0">
              <a:solidFill>
                <a:schemeClr val="bg1"/>
              </a:solidFill>
            </a:endParaRPr>
          </a:p>
          <a:p>
            <a:r>
              <a:rPr lang="es-ES" sz="2000" dirty="0" smtClean="0">
                <a:solidFill>
                  <a:schemeClr val="bg1"/>
                </a:solidFill>
              </a:rPr>
              <a:t>de </a:t>
            </a:r>
            <a:r>
              <a:rPr lang="es-ES" sz="2000" dirty="0">
                <a:solidFill>
                  <a:schemeClr val="bg1"/>
                </a:solidFill>
              </a:rPr>
              <a:t>madurez, de realización, de fecundidad, </a:t>
            </a:r>
            <a:endParaRPr lang="es-ES" sz="2000" dirty="0" smtClean="0">
              <a:solidFill>
                <a:schemeClr val="bg1"/>
              </a:solidFill>
            </a:endParaRPr>
          </a:p>
          <a:p>
            <a:r>
              <a:rPr lang="es-ES" sz="2000" dirty="0" smtClean="0">
                <a:solidFill>
                  <a:schemeClr val="bg1"/>
                </a:solidFill>
              </a:rPr>
              <a:t>bajo </a:t>
            </a:r>
            <a:r>
              <a:rPr lang="es-ES" sz="2000" dirty="0">
                <a:solidFill>
                  <a:schemeClr val="bg1"/>
                </a:solidFill>
              </a:rPr>
              <a:t>cuya luz </a:t>
            </a:r>
            <a:endParaRPr lang="es-ES" sz="2000" dirty="0" smtClean="0">
              <a:solidFill>
                <a:schemeClr val="bg1"/>
              </a:solidFill>
            </a:endParaRPr>
          </a:p>
          <a:p>
            <a:r>
              <a:rPr lang="es-ES" sz="2000" dirty="0" smtClean="0">
                <a:solidFill>
                  <a:schemeClr val="bg1"/>
                </a:solidFill>
              </a:rPr>
              <a:t>puede </a:t>
            </a:r>
            <a:r>
              <a:rPr lang="es-ES" sz="2000" dirty="0">
                <a:solidFill>
                  <a:schemeClr val="bg1"/>
                </a:solidFill>
              </a:rPr>
              <a:t>comprenderse </a:t>
            </a:r>
            <a:endParaRPr lang="es-ES" sz="2000" dirty="0" smtClean="0">
              <a:solidFill>
                <a:schemeClr val="bg1"/>
              </a:solidFill>
            </a:endParaRPr>
          </a:p>
          <a:p>
            <a:r>
              <a:rPr lang="es-ES" sz="2000" dirty="0" smtClean="0">
                <a:solidFill>
                  <a:schemeClr val="bg1"/>
                </a:solidFill>
              </a:rPr>
              <a:t>nuestra </a:t>
            </a:r>
            <a:r>
              <a:rPr lang="es-ES" sz="2000" dirty="0">
                <a:solidFill>
                  <a:schemeClr val="bg1"/>
                </a:solidFill>
              </a:rPr>
              <a:t>denuncia de los males que pueden oscurecerla</a:t>
            </a:r>
            <a:endParaRPr lang="es-AR" sz="2000" dirty="0">
              <a:solidFill>
                <a:schemeClr val="bg1"/>
              </a:solidFill>
            </a:endParaRPr>
          </a:p>
        </p:txBody>
      </p:sp>
      <p:sp>
        <p:nvSpPr>
          <p:cNvPr id="4" name="CuadroTexto 3"/>
          <p:cNvSpPr txBox="1"/>
          <p:nvPr/>
        </p:nvSpPr>
        <p:spPr>
          <a:xfrm>
            <a:off x="5837008" y="5034771"/>
            <a:ext cx="4243469" cy="584775"/>
          </a:xfrm>
          <a:prstGeom prst="rect">
            <a:avLst/>
          </a:prstGeom>
          <a:no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CAMINO DE LA BELLEZA</a:t>
            </a:r>
            <a:endParaRPr lang="es-A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1140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1" nodeType="clickEffect">
                                  <p:stCondLst>
                                    <p:cond delay="0"/>
                                  </p:stCondLst>
                                  <p:childTnLst>
                                    <p:animScale>
                                      <p:cBhvr>
                                        <p:cTn id="18"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2"/>
          <p:cNvSpPr/>
          <p:nvPr/>
        </p:nvSpPr>
        <p:spPr>
          <a:xfrm rot="21178938">
            <a:off x="386473" y="734167"/>
            <a:ext cx="8345554" cy="584775"/>
          </a:xfrm>
          <a:prstGeom prst="rect">
            <a:avLst/>
          </a:prstGeom>
        </p:spPr>
        <p:txBody>
          <a:bodyPr wrap="none">
            <a:spAutoFit/>
          </a:bodyPr>
          <a:lstStyle/>
          <a:p>
            <a:pPr>
              <a:spcAft>
                <a:spcPts val="0"/>
              </a:spcAft>
            </a:pPr>
            <a:r>
              <a:rPr lang="es-ES" sz="32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fuerza evangelizadora de la piedad popular</a:t>
            </a:r>
            <a:endParaRPr lang="es-AR" sz="36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4" name="Rectángulo 3"/>
          <p:cNvSpPr/>
          <p:nvPr/>
        </p:nvSpPr>
        <p:spPr>
          <a:xfrm>
            <a:off x="415452" y="2147545"/>
            <a:ext cx="11171944" cy="1077218"/>
          </a:xfrm>
          <a:prstGeom prst="rect">
            <a:avLst/>
          </a:prstGeom>
        </p:spPr>
        <p:txBody>
          <a:bodyPr wrap="square">
            <a:spAutoFit/>
          </a:bodyPr>
          <a:lstStyle/>
          <a:p>
            <a:pPr>
              <a:spcAft>
                <a:spcPts val="0"/>
              </a:spcAft>
            </a:pPr>
            <a:r>
              <a:rPr lang="es-ES" sz="24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123. </a:t>
            </a:r>
            <a:r>
              <a:rPr lang="es-ES" sz="32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En la piedad popular puede percibirse el modo en que </a:t>
            </a:r>
            <a:r>
              <a:rPr lang="es-ES" sz="32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a:t>
            </a:r>
            <a:r>
              <a:rPr lang="es-ES" sz="3200" b="1" dirty="0" smtClean="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FE RECIBIDA </a:t>
            </a:r>
            <a:r>
              <a:rPr lang="es-ES" sz="32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 encarnó</a:t>
            </a:r>
            <a:r>
              <a:rPr lang="es-ES" sz="32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en una cultura y </a:t>
            </a:r>
            <a:r>
              <a:rPr lang="es-ES" sz="32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 sigue transmitiendo</a:t>
            </a:r>
            <a:r>
              <a:rPr lang="es-ES" sz="32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es-AR" sz="36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5" name="Rectángulo 4"/>
          <p:cNvSpPr/>
          <p:nvPr/>
        </p:nvSpPr>
        <p:spPr>
          <a:xfrm>
            <a:off x="3201924" y="3133335"/>
            <a:ext cx="6285151" cy="1323439"/>
          </a:xfrm>
          <a:prstGeom prst="rect">
            <a:avLst/>
          </a:prstGeom>
        </p:spPr>
        <p:txBody>
          <a:bodyPr wrap="square">
            <a:spAutoFit/>
          </a:bodyPr>
          <a:lstStyle/>
          <a:p>
            <a:r>
              <a:rPr lang="es-ES" sz="20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En algún tiempo mirada con desconfianza, ha sido objeto de revalorización en las décadas posteriores al Concilio. Fue Pablo VI en su Exhortación apostólica Evangelii </a:t>
            </a:r>
            <a:r>
              <a:rPr lang="es-ES" sz="2000" dirty="0" err="1">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nuntiandi</a:t>
            </a:r>
            <a:r>
              <a:rPr lang="es-ES" sz="20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quien dio un impulso decisivo en ese sentido. </a:t>
            </a:r>
            <a:endParaRPr lang="es-AR" sz="2000" dirty="0"/>
          </a:p>
        </p:txBody>
      </p:sp>
      <p:sp>
        <p:nvSpPr>
          <p:cNvPr id="6" name="Rectángulo 5"/>
          <p:cNvSpPr/>
          <p:nvPr/>
        </p:nvSpPr>
        <p:spPr>
          <a:xfrm>
            <a:off x="6344499" y="4573002"/>
            <a:ext cx="4950149" cy="1938992"/>
          </a:xfrm>
          <a:prstGeom prst="rect">
            <a:avLst/>
          </a:prstGeom>
        </p:spPr>
        <p:txBody>
          <a:bodyPr wrap="square">
            <a:spAutoFit/>
          </a:bodyPr>
          <a:lstStyle/>
          <a:p>
            <a:pPr>
              <a:spcAft>
                <a:spcPts val="0"/>
              </a:spcAft>
            </a:pPr>
            <a:r>
              <a:rPr lang="es-ES"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Más cerca de nuestros días</a:t>
            </a:r>
            <a:r>
              <a:rPr lang="es-ES" sz="24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Benedicto XVI</a:t>
            </a:r>
            <a:r>
              <a:rPr lang="es-ES"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en América Latina, señaló que se trata de un </a:t>
            </a:r>
            <a:r>
              <a:rPr lang="es-ES"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r>
              <a:rPr lang="es-ES" b="1" dirty="0" smtClean="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PRECIOSO TESORO DE LA IGLESIA CATÓLICA</a:t>
            </a:r>
            <a:r>
              <a:rPr lang="es-ES"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y que en ella </a:t>
            </a:r>
            <a:r>
              <a:rPr lang="es-ES"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r>
              <a:rPr lang="es-ES" sz="20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APARECE EL ALMA DE LOS PUEBLOS LATINOAMERICANOS</a:t>
            </a:r>
            <a:r>
              <a:rPr lang="es-ES"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r>
              <a:rPr lang="es-ES"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102]</a:t>
            </a:r>
            <a:endParaRPr lang="es-AR" sz="20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7" name="Rectángulo 6"/>
          <p:cNvSpPr/>
          <p:nvPr/>
        </p:nvSpPr>
        <p:spPr>
          <a:xfrm>
            <a:off x="415452" y="4383194"/>
            <a:ext cx="6096000" cy="1938992"/>
          </a:xfrm>
          <a:prstGeom prst="rect">
            <a:avLst/>
          </a:prstGeom>
        </p:spPr>
        <p:txBody>
          <a:bodyPr>
            <a:spAutoFit/>
          </a:bodyPr>
          <a:lstStyle/>
          <a:p>
            <a:r>
              <a:rPr lang="es-ES"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Allí explica que la piedad popular </a:t>
            </a:r>
            <a:r>
              <a:rPr lang="es-ES" sz="24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«refleja una </a:t>
            </a:r>
            <a:r>
              <a:rPr lang="es-ES" sz="2400" b="1" dirty="0" smtClean="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SED DE DIOS </a:t>
            </a:r>
            <a:r>
              <a:rPr lang="es-ES" sz="24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que </a:t>
            </a:r>
            <a:r>
              <a:rPr lang="es-ES" sz="24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solamente los pobres y sencillos pueden conocer</a:t>
            </a:r>
            <a:r>
              <a:rPr lang="es-ES" sz="24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»[EN 48] </a:t>
            </a:r>
            <a:r>
              <a:rPr lang="es-ES" sz="24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y que «hace capaz de generosidad y sacrificio hasta el heroísmo, cuando se trata de manifestar la fe</a:t>
            </a:r>
            <a:r>
              <a:rPr lang="es-ES" sz="24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».[EN 48] </a:t>
            </a:r>
            <a:endParaRPr lang="es-AR" sz="2400" b="1" dirty="0"/>
          </a:p>
        </p:txBody>
      </p:sp>
      <p:sp>
        <p:nvSpPr>
          <p:cNvPr id="8" name="CuadroTexto 7"/>
          <p:cNvSpPr txBox="1"/>
          <p:nvPr/>
        </p:nvSpPr>
        <p:spPr>
          <a:xfrm>
            <a:off x="1461152" y="6219606"/>
            <a:ext cx="4243469" cy="584775"/>
          </a:xfrm>
          <a:prstGeom prst="rect">
            <a:avLst/>
          </a:prstGeom>
          <a:no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CAMINO DE LA BELLEZA</a:t>
            </a:r>
            <a:endParaRPr lang="es-A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577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6" presetClass="emph" presetSubtype="0" fill="hold" grpId="1" nodeType="clickEffect">
                                  <p:stCondLst>
                                    <p:cond delay="0"/>
                                  </p:stCondLst>
                                  <p:childTnLst>
                                    <p:animScale>
                                      <p:cBhvr>
                                        <p:cTn id="36" dur="2000" fill="hold"/>
                                        <p:tgtEl>
                                          <p:spTgt spid="6"/>
                                        </p:tgtEl>
                                      </p:cBhvr>
                                      <p:by x="150000" y="150000"/>
                                    </p:animScale>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5" grpId="1"/>
      <p:bldP spid="6" grpId="0"/>
      <p:bldP spid="6" grpId="1"/>
      <p:bldP spid="7" grpId="0"/>
      <p:bldP spid="7" grpId="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1" y="2361902"/>
            <a:ext cx="7772400"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defRPr/>
            </a:pPr>
            <a:r>
              <a:rPr lang="es-ES" altLang="es-AR" sz="6600" b="1" dirty="0" smtClean="0">
                <a:solidFill>
                  <a:srgbClr val="FFFFFF"/>
                </a:solidFill>
                <a:effectLst>
                  <a:outerShdw blurRad="38100" dist="38100" dir="2700000" algn="tl">
                    <a:srgbClr val="C0C0C0"/>
                  </a:outerShdw>
                </a:effectLst>
              </a:rPr>
              <a:t>C</a:t>
            </a:r>
            <a:r>
              <a:rPr lang="es-ES" altLang="es-AR" sz="3600" b="1" dirty="0" smtClean="0">
                <a:solidFill>
                  <a:srgbClr val="FFFFFF"/>
                </a:solidFill>
                <a:effectLst>
                  <a:outerShdw blurRad="38100" dist="38100" dir="2700000" algn="tl">
                    <a:srgbClr val="C0C0C0"/>
                  </a:outerShdw>
                </a:effectLst>
              </a:rPr>
              <a:t>omo </a:t>
            </a:r>
            <a:r>
              <a:rPr lang="es-ES" altLang="es-AR" sz="3600" b="1" dirty="0">
                <a:solidFill>
                  <a:srgbClr val="FFFFFF"/>
                </a:solidFill>
                <a:effectLst>
                  <a:outerShdw blurRad="38100" dist="38100" dir="2700000" algn="tl">
                    <a:srgbClr val="C0C0C0"/>
                  </a:outerShdw>
                </a:effectLst>
              </a:rPr>
              <a:t>una bandera </a:t>
            </a:r>
            <a:endParaRPr lang="es-ES" altLang="es-AR" sz="3600" b="1" dirty="0" smtClean="0">
              <a:solidFill>
                <a:srgbClr val="FFFFFF"/>
              </a:solidFill>
              <a:effectLst>
                <a:outerShdw blurRad="38100" dist="38100" dir="2700000" algn="tl">
                  <a:srgbClr val="C0C0C0"/>
                </a:outerShdw>
              </a:effectLst>
            </a:endParaRPr>
          </a:p>
          <a:p>
            <a:pPr fontAlgn="base">
              <a:spcBef>
                <a:spcPct val="0"/>
              </a:spcBef>
              <a:spcAft>
                <a:spcPct val="0"/>
              </a:spcAft>
              <a:defRPr/>
            </a:pPr>
            <a:r>
              <a:rPr lang="es-ES" altLang="es-AR" sz="3600" b="1" dirty="0" smtClean="0">
                <a:solidFill>
                  <a:srgbClr val="FFFFFF"/>
                </a:solidFill>
                <a:effectLst>
                  <a:outerShdw blurRad="38100" dist="38100" dir="2700000" algn="tl">
                    <a:srgbClr val="C0C0C0"/>
                  </a:outerShdw>
                </a:effectLst>
              </a:rPr>
              <a:t>que </a:t>
            </a:r>
            <a:r>
              <a:rPr lang="es-ES" altLang="es-AR" sz="3600" b="1" dirty="0">
                <a:solidFill>
                  <a:srgbClr val="FFFFFF"/>
                </a:solidFill>
                <a:effectLst>
                  <a:outerShdw blurRad="38100" dist="38100" dir="2700000" algn="tl">
                    <a:srgbClr val="C0C0C0"/>
                  </a:outerShdw>
                </a:effectLst>
              </a:rPr>
              <a:t>nos envuelve </a:t>
            </a:r>
            <a:endParaRPr lang="es-ES" altLang="es-AR" sz="3600" b="1" dirty="0" smtClean="0">
              <a:solidFill>
                <a:srgbClr val="FFFFFF"/>
              </a:solidFill>
              <a:effectLst>
                <a:outerShdw blurRad="38100" dist="38100" dir="2700000" algn="tl">
                  <a:srgbClr val="C0C0C0"/>
                </a:outerShdw>
              </a:effectLst>
            </a:endParaRPr>
          </a:p>
          <a:p>
            <a:pPr fontAlgn="base">
              <a:spcBef>
                <a:spcPct val="0"/>
              </a:spcBef>
              <a:spcAft>
                <a:spcPct val="0"/>
              </a:spcAft>
              <a:defRPr/>
            </a:pPr>
            <a:r>
              <a:rPr lang="es-ES" altLang="es-AR" sz="3600" b="1" dirty="0">
                <a:solidFill>
                  <a:srgbClr val="FFFFFF"/>
                </a:solidFill>
                <a:effectLst>
                  <a:outerShdw blurRad="38100" dist="38100" dir="2700000" algn="tl">
                    <a:srgbClr val="C0C0C0"/>
                  </a:outerShdw>
                </a:effectLst>
              </a:rPr>
              <a:t> </a:t>
            </a:r>
            <a:r>
              <a:rPr lang="es-ES" altLang="es-AR" sz="3600" b="1" dirty="0" smtClean="0">
                <a:solidFill>
                  <a:srgbClr val="FFFFFF"/>
                </a:solidFill>
                <a:effectLst>
                  <a:outerShdw blurRad="38100" dist="38100" dir="2700000" algn="tl">
                    <a:srgbClr val="C0C0C0"/>
                  </a:outerShdw>
                </a:effectLst>
              </a:rPr>
              <a:t>           el </a:t>
            </a:r>
            <a:r>
              <a:rPr lang="es-ES" altLang="es-AR" sz="3600" b="1" dirty="0">
                <a:solidFill>
                  <a:srgbClr val="FFFFFF"/>
                </a:solidFill>
                <a:effectLst>
                  <a:outerShdw blurRad="38100" dist="38100" dir="2700000" algn="tl">
                    <a:srgbClr val="C0C0C0"/>
                  </a:outerShdw>
                </a:effectLst>
              </a:rPr>
              <a:t>corazón;</a:t>
            </a:r>
          </a:p>
          <a:p>
            <a:pPr fontAlgn="base">
              <a:spcBef>
                <a:spcPct val="0"/>
              </a:spcBef>
              <a:spcAft>
                <a:spcPct val="0"/>
              </a:spcAft>
              <a:defRPr/>
            </a:pPr>
            <a:r>
              <a:rPr lang="es-ES" altLang="es-AR" sz="3600" b="1" dirty="0">
                <a:solidFill>
                  <a:srgbClr val="FFFFFF"/>
                </a:solidFill>
                <a:effectLst>
                  <a:outerShdw blurRad="38100" dist="38100" dir="2700000" algn="tl">
                    <a:srgbClr val="C0C0C0"/>
                  </a:outerShdw>
                </a:effectLst>
              </a:rPr>
              <a:t>  como una guitarra </a:t>
            </a:r>
          </a:p>
          <a:p>
            <a:pPr fontAlgn="base">
              <a:spcBef>
                <a:spcPct val="0"/>
              </a:spcBef>
              <a:spcAft>
                <a:spcPct val="0"/>
              </a:spcAft>
              <a:defRPr/>
            </a:pPr>
            <a:r>
              <a:rPr lang="es-ES" altLang="es-AR" sz="3600" b="1" dirty="0" smtClean="0">
                <a:solidFill>
                  <a:srgbClr val="FFFFFF"/>
                </a:solidFill>
                <a:effectLst>
                  <a:outerShdw blurRad="38100" dist="38100" dir="2700000" algn="tl">
                    <a:srgbClr val="C0C0C0"/>
                  </a:outerShdw>
                </a:effectLst>
              </a:rPr>
              <a:t>   con </a:t>
            </a:r>
            <a:r>
              <a:rPr lang="es-ES" altLang="es-AR" sz="3600" b="1" dirty="0">
                <a:solidFill>
                  <a:srgbClr val="FFFFFF"/>
                </a:solidFill>
                <a:effectLst>
                  <a:outerShdw blurRad="38100" dist="38100" dir="2700000" algn="tl">
                    <a:srgbClr val="C0C0C0"/>
                  </a:outerShdw>
                </a:effectLst>
              </a:rPr>
              <a:t>mil acordes </a:t>
            </a:r>
            <a:endParaRPr lang="es-ES" altLang="es-AR" sz="3600" b="1" dirty="0" smtClean="0">
              <a:solidFill>
                <a:srgbClr val="FFFFFF"/>
              </a:solidFill>
              <a:effectLst>
                <a:outerShdw blurRad="38100" dist="38100" dir="2700000" algn="tl">
                  <a:srgbClr val="C0C0C0"/>
                </a:outerShdw>
              </a:effectLst>
            </a:endParaRPr>
          </a:p>
          <a:p>
            <a:pPr fontAlgn="base">
              <a:spcBef>
                <a:spcPct val="0"/>
              </a:spcBef>
              <a:spcAft>
                <a:spcPct val="0"/>
              </a:spcAft>
              <a:defRPr/>
            </a:pPr>
            <a:r>
              <a:rPr lang="es-ES" altLang="es-AR" sz="3600" b="1" dirty="0" smtClean="0">
                <a:solidFill>
                  <a:srgbClr val="FFFFFF"/>
                </a:solidFill>
                <a:effectLst>
                  <a:outerShdw blurRad="38100" dist="38100" dir="2700000" algn="tl">
                    <a:srgbClr val="C0C0C0"/>
                  </a:outerShdw>
                </a:effectLst>
              </a:rPr>
              <a:t>   pa</a:t>
            </a:r>
            <a:r>
              <a:rPr lang="es-ES" altLang="es-AR" sz="3600" b="1" dirty="0">
                <a:solidFill>
                  <a:srgbClr val="FFFFFF"/>
                </a:solidFill>
                <a:effectLst>
                  <a:outerShdw blurRad="38100" dist="38100" dir="2700000" algn="tl">
                    <a:srgbClr val="C0C0C0"/>
                  </a:outerShdw>
                </a:effectLst>
              </a:rPr>
              <a:t>’ una canción</a:t>
            </a:r>
            <a:r>
              <a:rPr lang="es-ES" altLang="es-AR" sz="3600" b="1" dirty="0" smtClean="0">
                <a:solidFill>
                  <a:srgbClr val="FFFFFF"/>
                </a:solidFill>
                <a:effectLst>
                  <a:outerShdw blurRad="38100" dist="38100" dir="2700000" algn="tl">
                    <a:srgbClr val="C0C0C0"/>
                  </a:outerShdw>
                </a:effectLst>
              </a:rPr>
              <a:t>.</a:t>
            </a:r>
            <a:endParaRPr lang="es-ES" altLang="es-AR" sz="3600" b="1" dirty="0">
              <a:solidFill>
                <a:srgbClr val="FFFFFF"/>
              </a:solidFill>
              <a:effectLst>
                <a:outerShdw blurRad="38100" dist="38100" dir="2700000" algn="tl">
                  <a:srgbClr val="C0C0C0"/>
                </a:outerShdw>
              </a:effectLst>
            </a:endParaRPr>
          </a:p>
        </p:txBody>
      </p:sp>
      <p:sp>
        <p:nvSpPr>
          <p:cNvPr id="3" name="Rectángulo 2"/>
          <p:cNvSpPr/>
          <p:nvPr/>
        </p:nvSpPr>
        <p:spPr>
          <a:xfrm>
            <a:off x="835472" y="251938"/>
            <a:ext cx="5348452" cy="646331"/>
          </a:xfrm>
          <a:prstGeom prst="rect">
            <a:avLst/>
          </a:prstGeom>
        </p:spPr>
        <p:txBody>
          <a:bodyPr wrap="none">
            <a:spAutoFit/>
          </a:bodyPr>
          <a:lstStyle/>
          <a:p>
            <a:pPr lvl="0" fontAlgn="base">
              <a:spcBef>
                <a:spcPct val="0"/>
              </a:spcBef>
              <a:spcAft>
                <a:spcPct val="0"/>
              </a:spcAft>
              <a:defRPr/>
            </a:pPr>
            <a:r>
              <a:rPr lang="es-MX" altLang="es-AR" sz="3600" b="1" dirty="0">
                <a:solidFill>
                  <a:srgbClr val="FFFFFF"/>
                </a:solidFill>
                <a:effectLst>
                  <a:outerShdw blurRad="38100" dist="38100" dir="2700000" algn="tl">
                    <a:srgbClr val="C0C0C0"/>
                  </a:outerShdw>
                </a:effectLst>
              </a:rPr>
              <a:t>LA FE DE MI PUEBLO   </a:t>
            </a:r>
          </a:p>
        </p:txBody>
      </p:sp>
      <p:sp>
        <p:nvSpPr>
          <p:cNvPr id="5" name="Rectángulo 4"/>
          <p:cNvSpPr/>
          <p:nvPr/>
        </p:nvSpPr>
        <p:spPr>
          <a:xfrm>
            <a:off x="5807065" y="2946678"/>
            <a:ext cx="6096000" cy="3293209"/>
          </a:xfrm>
          <a:prstGeom prst="rect">
            <a:avLst/>
          </a:prstGeom>
        </p:spPr>
        <p:txBody>
          <a:bodyPr>
            <a:spAutoFit/>
          </a:bodyPr>
          <a:lstStyle/>
          <a:p>
            <a:pPr lvl="0" fontAlgn="base">
              <a:spcBef>
                <a:spcPct val="0"/>
              </a:spcBef>
              <a:spcAft>
                <a:spcPct val="0"/>
              </a:spcAft>
              <a:defRPr/>
            </a:pPr>
            <a:r>
              <a:rPr lang="es-ES" altLang="es-AR" sz="6000" b="1" dirty="0">
                <a:solidFill>
                  <a:srgbClr val="FFFFFF"/>
                </a:solidFill>
                <a:effectLst>
                  <a:outerShdw blurRad="38100" dist="38100" dir="2700000" algn="tl">
                    <a:srgbClr val="C0C0C0"/>
                  </a:outerShdw>
                </a:effectLst>
              </a:rPr>
              <a:t>C</a:t>
            </a:r>
            <a:r>
              <a:rPr lang="es-ES" altLang="es-AR" sz="3600" b="1" dirty="0">
                <a:solidFill>
                  <a:srgbClr val="FFFFFF"/>
                </a:solidFill>
                <a:effectLst>
                  <a:outerShdw blurRad="38100" dist="38100" dir="2700000" algn="tl">
                    <a:srgbClr val="C0C0C0"/>
                  </a:outerShdw>
                </a:effectLst>
              </a:rPr>
              <a:t>omo una lluvia que cae suave sobre la tierra;</a:t>
            </a:r>
          </a:p>
          <a:p>
            <a:pPr lvl="0" fontAlgn="base">
              <a:spcBef>
                <a:spcPct val="0"/>
              </a:spcBef>
              <a:spcAft>
                <a:spcPct val="0"/>
              </a:spcAft>
              <a:defRPr/>
            </a:pPr>
            <a:r>
              <a:rPr lang="es-ES" altLang="es-AR" sz="3600" b="1" dirty="0" smtClean="0">
                <a:solidFill>
                  <a:srgbClr val="FFFFFF"/>
                </a:solidFill>
                <a:effectLst>
                  <a:outerShdw blurRad="38100" dist="38100" dir="2700000" algn="tl">
                    <a:srgbClr val="C0C0C0"/>
                  </a:outerShdw>
                </a:effectLst>
              </a:rPr>
              <a:t>como </a:t>
            </a:r>
            <a:r>
              <a:rPr lang="es-ES" altLang="es-AR" sz="3600" b="1" dirty="0">
                <a:solidFill>
                  <a:srgbClr val="FFFFFF"/>
                </a:solidFill>
                <a:effectLst>
                  <a:outerShdw blurRad="38100" dist="38100" dir="2700000" algn="tl">
                    <a:srgbClr val="C0C0C0"/>
                  </a:outerShdw>
                </a:effectLst>
              </a:rPr>
              <a:t>un ramillete </a:t>
            </a:r>
            <a:endParaRPr lang="es-ES" altLang="es-AR" sz="3600" b="1" dirty="0" smtClean="0">
              <a:solidFill>
                <a:srgbClr val="FFFFFF"/>
              </a:solidFill>
              <a:effectLst>
                <a:outerShdw blurRad="38100" dist="38100" dir="2700000" algn="tl">
                  <a:srgbClr val="C0C0C0"/>
                </a:outerShdw>
              </a:effectLst>
            </a:endParaRPr>
          </a:p>
          <a:p>
            <a:pPr lvl="0" fontAlgn="base">
              <a:spcBef>
                <a:spcPct val="0"/>
              </a:spcBef>
              <a:spcAft>
                <a:spcPct val="0"/>
              </a:spcAft>
              <a:defRPr/>
            </a:pPr>
            <a:r>
              <a:rPr lang="es-ES" altLang="es-AR" sz="3600" b="1" dirty="0" smtClean="0">
                <a:solidFill>
                  <a:srgbClr val="FFFFFF"/>
                </a:solidFill>
                <a:effectLst>
                  <a:outerShdw blurRad="38100" dist="38100" dir="2700000" algn="tl">
                    <a:srgbClr val="C0C0C0"/>
                  </a:outerShdw>
                </a:effectLst>
              </a:rPr>
              <a:t>de </a:t>
            </a:r>
            <a:r>
              <a:rPr lang="es-ES" altLang="es-AR" sz="3600" b="1" dirty="0">
                <a:solidFill>
                  <a:srgbClr val="FFFFFF"/>
                </a:solidFill>
                <a:effectLst>
                  <a:outerShdw blurRad="38100" dist="38100" dir="2700000" algn="tl">
                    <a:srgbClr val="C0C0C0"/>
                  </a:outerShdw>
                </a:effectLst>
              </a:rPr>
              <a:t>muchas flores </a:t>
            </a:r>
          </a:p>
          <a:p>
            <a:pPr lvl="0" fontAlgn="base">
              <a:spcBef>
                <a:spcPct val="0"/>
              </a:spcBef>
              <a:spcAft>
                <a:spcPct val="0"/>
              </a:spcAft>
              <a:defRPr/>
            </a:pPr>
            <a:r>
              <a:rPr lang="es-ES" altLang="es-AR" sz="4000" b="1" dirty="0">
                <a:solidFill>
                  <a:srgbClr val="FFFFFF"/>
                </a:solidFill>
                <a:effectLst>
                  <a:outerShdw blurRad="38100" dist="38100" dir="2700000" algn="tl">
                    <a:srgbClr val="C0C0C0"/>
                  </a:outerShdw>
                </a:effectLst>
              </a:rPr>
              <a:t>¡y todas bellas!.</a:t>
            </a:r>
          </a:p>
        </p:txBody>
      </p:sp>
      <p:sp>
        <p:nvSpPr>
          <p:cNvPr id="7" name="Rectángulo 6"/>
          <p:cNvSpPr/>
          <p:nvPr/>
        </p:nvSpPr>
        <p:spPr>
          <a:xfrm rot="21178938">
            <a:off x="839935" y="919342"/>
            <a:ext cx="8345554" cy="584775"/>
          </a:xfrm>
          <a:prstGeom prst="rect">
            <a:avLst/>
          </a:prstGeom>
        </p:spPr>
        <p:txBody>
          <a:bodyPr wrap="none">
            <a:spAutoFit/>
          </a:bodyPr>
          <a:lstStyle/>
          <a:p>
            <a:pPr>
              <a:spcAft>
                <a:spcPts val="0"/>
              </a:spcAft>
            </a:pPr>
            <a:r>
              <a:rPr lang="es-ES" sz="32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fuerza evangelizadora de la piedad popular</a:t>
            </a:r>
            <a:endParaRPr lang="es-AR" sz="36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2" name="CuadroTexto 1"/>
          <p:cNvSpPr txBox="1"/>
          <p:nvPr/>
        </p:nvSpPr>
        <p:spPr>
          <a:xfrm>
            <a:off x="5475918" y="6405383"/>
            <a:ext cx="6301790" cy="369332"/>
          </a:xfrm>
          <a:prstGeom prst="rect">
            <a:avLst/>
          </a:prstGeom>
          <a:solidFill>
            <a:schemeClr val="bg1"/>
          </a:solidFill>
        </p:spPr>
        <p:txBody>
          <a:bodyPr wrap="none" rtlCol="0">
            <a:spAutoFit/>
          </a:bodyPr>
          <a:lstStyle/>
          <a:p>
            <a:r>
              <a:rPr lang="es-AR" dirty="0"/>
              <a:t>https://</a:t>
            </a:r>
            <a:r>
              <a:rPr lang="es-AR" dirty="0" smtClean="0">
                <a:hlinkClick r:id="rId3"/>
              </a:rPr>
              <a:t>www.youtube.com/watch?v=KfaNqGtZsl0&amp;list=PPSV</a:t>
            </a:r>
            <a:endParaRPr lang="es-AR" dirty="0" smtClean="0"/>
          </a:p>
        </p:txBody>
      </p:sp>
    </p:spTree>
    <p:extLst>
      <p:ext uri="{BB962C8B-B14F-4D97-AF65-F5344CB8AC3E}">
        <p14:creationId xmlns:p14="http://schemas.microsoft.com/office/powerpoint/2010/main" val="93929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4000"/>
          </a:stretch>
        </a:blipFill>
        <a:effectLst/>
      </p:bgPr>
    </p:bg>
    <p:spTree>
      <p:nvGrpSpPr>
        <p:cNvPr id="1" name=""/>
        <p:cNvGrpSpPr/>
        <p:nvPr/>
      </p:nvGrpSpPr>
      <p:grpSpPr>
        <a:xfrm>
          <a:off x="0" y="0"/>
          <a:ext cx="0" cy="0"/>
          <a:chOff x="0" y="0"/>
          <a:chExt cx="0" cy="0"/>
        </a:xfrm>
      </p:grpSpPr>
      <p:sp>
        <p:nvSpPr>
          <p:cNvPr id="3" name="Rectángulo 2"/>
          <p:cNvSpPr/>
          <p:nvPr/>
        </p:nvSpPr>
        <p:spPr>
          <a:xfrm>
            <a:off x="3818484" y="475529"/>
            <a:ext cx="8373516" cy="5786199"/>
          </a:xfrm>
          <a:prstGeom prst="rect">
            <a:avLst/>
          </a:prstGeom>
        </p:spPr>
        <p:txBody>
          <a:bodyPr wrap="square">
            <a:spAutoFit/>
          </a:bodyPr>
          <a:lstStyle/>
          <a:p>
            <a:pPr fontAlgn="base">
              <a:spcBef>
                <a:spcPct val="0"/>
              </a:spcBef>
              <a:spcAft>
                <a:spcPct val="0"/>
              </a:spcAft>
              <a:defRPr/>
            </a:pPr>
            <a:r>
              <a:rPr lang="es-ES" altLang="es-AR" sz="5400" b="1" dirty="0">
                <a:solidFill>
                  <a:srgbClr val="FFFFFF"/>
                </a:solidFill>
                <a:effectLst>
                  <a:outerShdw blurRad="38100" dist="38100" dir="2700000" algn="tl">
                    <a:srgbClr val="C0C0C0"/>
                  </a:outerShdw>
                </a:effectLst>
              </a:rPr>
              <a:t>A</a:t>
            </a:r>
            <a:r>
              <a:rPr lang="es-ES" altLang="es-AR" sz="3200" b="1" dirty="0">
                <a:solidFill>
                  <a:srgbClr val="FFFFFF"/>
                </a:solidFill>
                <a:effectLst>
                  <a:outerShdw blurRad="38100" dist="38100" dir="2700000" algn="tl">
                    <a:srgbClr val="C0C0C0"/>
                  </a:outerShdw>
                </a:effectLst>
              </a:rPr>
              <a:t>SÍ ES LA FE DE MI PUEBLO,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VEA, ¡QUÉ COSA SERIA!,</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VA LLEGANDO LENTO,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CON CRUZ PESADA,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Y HACIENDO FIESTA;</a:t>
            </a:r>
          </a:p>
          <a:p>
            <a:pPr fontAlgn="base">
              <a:spcBef>
                <a:spcPct val="0"/>
              </a:spcBef>
              <a:spcAft>
                <a:spcPct val="0"/>
              </a:spcAft>
              <a:defRPr/>
            </a:pPr>
            <a:r>
              <a:rPr lang="es-ES" altLang="es-AR" sz="6000" b="1" dirty="0">
                <a:solidFill>
                  <a:srgbClr val="FFFFFF"/>
                </a:solidFill>
                <a:effectLst>
                  <a:outerShdw blurRad="38100" dist="38100" dir="2700000" algn="tl">
                    <a:srgbClr val="C0C0C0"/>
                  </a:outerShdw>
                </a:effectLst>
              </a:rPr>
              <a:t>P</a:t>
            </a:r>
            <a:r>
              <a:rPr lang="es-ES" altLang="es-AR" sz="3200" b="1" dirty="0">
                <a:solidFill>
                  <a:srgbClr val="FFFFFF"/>
                </a:solidFill>
                <a:effectLst>
                  <a:outerShdw blurRad="38100" dist="38100" dir="2700000" algn="tl">
                    <a:srgbClr val="C0C0C0"/>
                  </a:outerShdw>
                </a:effectLst>
              </a:rPr>
              <a:t>ROCESIÓN POR DENTRO, </a:t>
            </a:r>
          </a:p>
          <a:p>
            <a:pPr fontAlgn="base">
              <a:spcBef>
                <a:spcPct val="0"/>
              </a:spcBef>
              <a:spcAft>
                <a:spcPct val="0"/>
              </a:spcAft>
              <a:defRPr/>
            </a:pPr>
            <a:r>
              <a:rPr lang="es-ES" altLang="es-AR" sz="3200" b="1" dirty="0" smtClean="0">
                <a:solidFill>
                  <a:srgbClr val="FFFFFF"/>
                </a:solidFill>
                <a:effectLst>
                  <a:outerShdw blurRad="38100" dist="38100" dir="2700000" algn="tl">
                    <a:srgbClr val="C0C0C0"/>
                  </a:outerShdw>
                </a:effectLst>
              </a:rPr>
              <a:t>  ORACIÓN </a:t>
            </a:r>
            <a:r>
              <a:rPr lang="es-ES" altLang="es-AR" sz="3200" b="1" dirty="0">
                <a:solidFill>
                  <a:srgbClr val="FFFFFF"/>
                </a:solidFill>
                <a:effectLst>
                  <a:outerShdw blurRad="38100" dist="38100" dir="2700000" algn="tl">
                    <a:srgbClr val="C0C0C0"/>
                  </a:outerShdw>
                </a:effectLst>
              </a:rPr>
              <a:t>SERENA,</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Y EL CLAMOR SE ANUDA </a:t>
            </a:r>
          </a:p>
          <a:p>
            <a:pPr fontAlgn="base">
              <a:spcBef>
                <a:spcPct val="0"/>
              </a:spcBef>
              <a:spcAft>
                <a:spcPct val="0"/>
              </a:spcAft>
              <a:defRPr/>
            </a:pPr>
            <a:r>
              <a:rPr lang="es-ES" altLang="es-AR" sz="3200" b="1" dirty="0" smtClean="0">
                <a:solidFill>
                  <a:srgbClr val="FFFFFF"/>
                </a:solidFill>
                <a:effectLst>
                  <a:outerShdw blurRad="38100" dist="38100" dir="2700000" algn="tl">
                    <a:srgbClr val="C0C0C0"/>
                  </a:outerShdw>
                </a:effectLst>
              </a:rPr>
              <a:t>   CON </a:t>
            </a:r>
            <a:r>
              <a:rPr lang="es-ES" altLang="es-AR" sz="3200" b="1" dirty="0">
                <a:solidFill>
                  <a:srgbClr val="FFFFFF"/>
                </a:solidFill>
                <a:effectLst>
                  <a:outerShdw blurRad="38100" dist="38100" dir="2700000" algn="tl">
                    <a:srgbClr val="C0C0C0"/>
                  </a:outerShdw>
                </a:effectLst>
              </a:rPr>
              <a:t>OTRA GENTE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QUE EN DIOS ESPERA</a:t>
            </a:r>
            <a:r>
              <a:rPr lang="es-ES" altLang="es-AR" sz="3200" b="1" dirty="0" smtClean="0">
                <a:solidFill>
                  <a:srgbClr val="FFFFFF"/>
                </a:solidFill>
                <a:effectLst>
                  <a:outerShdw blurRad="38100" dist="38100" dir="2700000" algn="tl">
                    <a:srgbClr val="C0C0C0"/>
                  </a:outerShdw>
                </a:effectLst>
              </a:rPr>
              <a:t>.</a:t>
            </a:r>
            <a:endParaRPr lang="es-ES" altLang="es-AR" sz="3200" b="1" dirty="0">
              <a:solidFill>
                <a:srgbClr val="FFFFFF"/>
              </a:solidFill>
              <a:effectLst>
                <a:outerShdw blurRad="38100" dist="38100" dir="2700000" algn="tl">
                  <a:srgbClr val="C0C0C0"/>
                </a:outerShdw>
              </a:effectLst>
            </a:endParaRPr>
          </a:p>
        </p:txBody>
      </p:sp>
    </p:spTree>
    <p:extLst>
      <p:ext uri="{BB962C8B-B14F-4D97-AF65-F5344CB8AC3E}">
        <p14:creationId xmlns:p14="http://schemas.microsoft.com/office/powerpoint/2010/main" val="25797643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b="-74648"/>
          </a:stretch>
        </a:blipFill>
        <a:effectLst/>
      </p:bgPr>
    </p:bg>
    <p:spTree>
      <p:nvGrpSpPr>
        <p:cNvPr id="1" name=""/>
        <p:cNvGrpSpPr/>
        <p:nvPr/>
      </p:nvGrpSpPr>
      <p:grpSpPr>
        <a:xfrm>
          <a:off x="0" y="0"/>
          <a:ext cx="0" cy="0"/>
          <a:chOff x="0" y="0"/>
          <a:chExt cx="0" cy="0"/>
        </a:xfrm>
      </p:grpSpPr>
      <p:sp>
        <p:nvSpPr>
          <p:cNvPr id="2" name="Rectángulo 1"/>
          <p:cNvSpPr/>
          <p:nvPr/>
        </p:nvSpPr>
        <p:spPr>
          <a:xfrm>
            <a:off x="6050431" y="284893"/>
            <a:ext cx="6391405" cy="5539978"/>
          </a:xfrm>
          <a:prstGeom prst="rect">
            <a:avLst/>
          </a:prstGeom>
        </p:spPr>
        <p:txBody>
          <a:bodyPr wrap="square">
            <a:spAutoFit/>
          </a:bodyPr>
          <a:lstStyle/>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ASÍ ES LA FE DE MI PUEBLO,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VEA ¡QUÉ COSA SERIA!,</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QUE LO HACE TAN FUERTE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P´HACERLE FRENTE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A CUALQUIER TORMENTA;</a:t>
            </a:r>
          </a:p>
          <a:p>
            <a:pPr fontAlgn="base">
              <a:spcBef>
                <a:spcPct val="0"/>
              </a:spcBef>
              <a:spcAft>
                <a:spcPct val="0"/>
              </a:spcAft>
              <a:defRPr/>
            </a:pPr>
            <a:r>
              <a:rPr lang="es-ES" altLang="es-AR" sz="6600" b="1" dirty="0">
                <a:solidFill>
                  <a:srgbClr val="FFFFFF"/>
                </a:solidFill>
                <a:effectLst>
                  <a:outerShdw blurRad="38100" dist="38100" dir="2700000" algn="tl">
                    <a:srgbClr val="C0C0C0"/>
                  </a:outerShdw>
                </a:effectLst>
              </a:rPr>
              <a:t>T</a:t>
            </a:r>
            <a:r>
              <a:rPr lang="es-ES" altLang="es-AR" sz="3200" b="1" dirty="0">
                <a:solidFill>
                  <a:srgbClr val="FFFFFF"/>
                </a:solidFill>
                <a:effectLst>
                  <a:outerShdw blurRad="38100" dist="38100" dir="2700000" algn="tl">
                    <a:srgbClr val="C0C0C0"/>
                  </a:outerShdw>
                </a:effectLst>
              </a:rPr>
              <a:t>ESORO ESCONDIDO,</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 DENTRO DE POBREZAS,</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Y QUE CAUSA ASOMBRO,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DE TANTO EN TANTO, </a:t>
            </a:r>
          </a:p>
          <a:p>
            <a:pPr fontAlgn="base">
              <a:spcBef>
                <a:spcPct val="0"/>
              </a:spcBef>
              <a:spcAft>
                <a:spcPct val="0"/>
              </a:spcAft>
              <a:defRPr/>
            </a:pPr>
            <a:r>
              <a:rPr lang="es-ES" altLang="es-AR" sz="3200" b="1" dirty="0">
                <a:solidFill>
                  <a:srgbClr val="FFFFFF"/>
                </a:solidFill>
                <a:effectLst>
                  <a:outerShdw blurRad="38100" dist="38100" dir="2700000" algn="tl">
                    <a:srgbClr val="C0C0C0"/>
                  </a:outerShdw>
                </a:effectLst>
              </a:rPr>
              <a:t>CUANDO LO MUESTRA.</a:t>
            </a:r>
          </a:p>
        </p:txBody>
      </p:sp>
    </p:spTree>
    <p:extLst>
      <p:ext uri="{BB962C8B-B14F-4D97-AF65-F5344CB8AC3E}">
        <p14:creationId xmlns:p14="http://schemas.microsoft.com/office/powerpoint/2010/main" val="173452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0" y="0"/>
            <a:ext cx="9430192"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defRPr/>
            </a:pPr>
            <a:r>
              <a:rPr lang="es-ES" altLang="es-AR" sz="5400" b="1" dirty="0" smtClean="0">
                <a:solidFill>
                  <a:srgbClr val="FFFFFF"/>
                </a:solidFill>
                <a:effectLst>
                  <a:outerShdw blurRad="38100" dist="38100" dir="2700000" algn="tl">
                    <a:srgbClr val="000000">
                      <a:alpha val="43137"/>
                    </a:srgbClr>
                  </a:outerShdw>
                </a:effectLst>
              </a:rPr>
              <a:t>E</a:t>
            </a:r>
            <a:r>
              <a:rPr lang="es-ES" altLang="es-AR" sz="3600" b="1" dirty="0" smtClean="0">
                <a:solidFill>
                  <a:srgbClr val="FFFFFF"/>
                </a:solidFill>
                <a:effectLst>
                  <a:outerShdw blurRad="38100" dist="38100" dir="2700000" algn="tl">
                    <a:srgbClr val="000000">
                      <a:alpha val="43137"/>
                    </a:srgbClr>
                  </a:outerShdw>
                </a:effectLst>
              </a:rPr>
              <a:t>s </a:t>
            </a:r>
            <a:r>
              <a:rPr lang="es-ES" altLang="es-AR" sz="3600" b="1" dirty="0">
                <a:solidFill>
                  <a:srgbClr val="FFFFFF"/>
                </a:solidFill>
                <a:effectLst>
                  <a:outerShdw blurRad="38100" dist="38100" dir="2700000" algn="tl">
                    <a:srgbClr val="000000">
                      <a:alpha val="43137"/>
                    </a:srgbClr>
                  </a:outerShdw>
                </a:effectLst>
              </a:rPr>
              <a:t>una </a:t>
            </a:r>
            <a:r>
              <a:rPr lang="es-ES" altLang="es-AR" sz="3600" b="1" dirty="0" smtClean="0">
                <a:solidFill>
                  <a:srgbClr val="FFFFFF"/>
                </a:solidFill>
                <a:effectLst>
                  <a:outerShdw blurRad="38100" dist="38100" dir="2700000" algn="tl">
                    <a:srgbClr val="000000">
                      <a:alpha val="43137"/>
                    </a:srgbClr>
                  </a:outerShdw>
                </a:effectLst>
              </a:rPr>
              <a:t>caricia</a:t>
            </a:r>
          </a:p>
          <a:p>
            <a:pPr fontAlgn="base">
              <a:spcBef>
                <a:spcPct val="0"/>
              </a:spcBef>
              <a:spcAft>
                <a:spcPct val="0"/>
              </a:spcAft>
              <a:defRPr/>
            </a:pPr>
            <a:r>
              <a:rPr lang="es-ES" altLang="es-AR" sz="3200" b="1" dirty="0" smtClean="0">
                <a:solidFill>
                  <a:srgbClr val="FFFFFF"/>
                </a:solidFill>
              </a:rPr>
              <a:t> </a:t>
            </a:r>
            <a:r>
              <a:rPr lang="es-ES" altLang="es-AR" sz="3200" b="1" dirty="0">
                <a:solidFill>
                  <a:srgbClr val="FFFFFF"/>
                </a:solidFill>
              </a:rPr>
              <a:t>que Dios le hace en el corazón,</a:t>
            </a:r>
          </a:p>
          <a:p>
            <a:pPr fontAlgn="base">
              <a:spcBef>
                <a:spcPct val="0"/>
              </a:spcBef>
              <a:spcAft>
                <a:spcPct val="0"/>
              </a:spcAft>
              <a:defRPr/>
            </a:pPr>
            <a:r>
              <a:rPr lang="es-ES" altLang="es-AR" sz="3200" b="1" dirty="0">
                <a:solidFill>
                  <a:srgbClr val="FFFFFF"/>
                </a:solidFill>
              </a:rPr>
              <a:t>  es la Virgen Madre </a:t>
            </a:r>
            <a:endParaRPr lang="es-ES" altLang="es-AR" sz="3200" b="1" dirty="0" smtClean="0">
              <a:solidFill>
                <a:srgbClr val="FFFFFF"/>
              </a:solidFill>
            </a:endParaRPr>
          </a:p>
          <a:p>
            <a:pPr fontAlgn="base">
              <a:spcBef>
                <a:spcPct val="0"/>
              </a:spcBef>
              <a:spcAft>
                <a:spcPct val="0"/>
              </a:spcAft>
              <a:defRPr/>
            </a:pPr>
            <a:r>
              <a:rPr lang="es-ES" altLang="es-AR" sz="3200" b="1" dirty="0" smtClean="0">
                <a:solidFill>
                  <a:srgbClr val="FFFFFF"/>
                </a:solidFill>
              </a:rPr>
              <a:t>que </a:t>
            </a:r>
            <a:r>
              <a:rPr lang="es-ES" altLang="es-AR" sz="3200" b="1" dirty="0">
                <a:solidFill>
                  <a:srgbClr val="FFFFFF"/>
                </a:solidFill>
              </a:rPr>
              <a:t>lo consuela en tanto dolor</a:t>
            </a:r>
            <a:r>
              <a:rPr lang="es-ES" altLang="es-AR" sz="3200" b="1" dirty="0" smtClean="0">
                <a:solidFill>
                  <a:srgbClr val="FFFFFF"/>
                </a:solidFill>
              </a:rPr>
              <a:t>;</a:t>
            </a:r>
            <a:endParaRPr lang="es-ES" altLang="es-AR" sz="3200" b="1" dirty="0">
              <a:solidFill>
                <a:srgbClr val="FFFFFF"/>
              </a:solidFill>
            </a:endParaRPr>
          </a:p>
        </p:txBody>
      </p:sp>
      <p:sp>
        <p:nvSpPr>
          <p:cNvPr id="3" name="Rectángulo 2"/>
          <p:cNvSpPr/>
          <p:nvPr/>
        </p:nvSpPr>
        <p:spPr>
          <a:xfrm>
            <a:off x="281940" y="2400657"/>
            <a:ext cx="6096000" cy="2708434"/>
          </a:xfrm>
          <a:prstGeom prst="rect">
            <a:avLst/>
          </a:prstGeom>
        </p:spPr>
        <p:txBody>
          <a:bodyPr>
            <a:spAutoFit/>
          </a:bodyPr>
          <a:lstStyle/>
          <a:p>
            <a:pPr lvl="0" fontAlgn="base">
              <a:spcBef>
                <a:spcPct val="0"/>
              </a:spcBef>
              <a:spcAft>
                <a:spcPct val="0"/>
              </a:spcAft>
              <a:defRPr/>
            </a:pPr>
            <a:r>
              <a:rPr lang="es-ES" altLang="es-AR" sz="6600" b="1" dirty="0">
                <a:solidFill>
                  <a:srgbClr val="FFFFFF"/>
                </a:solidFill>
              </a:rPr>
              <a:t>e</a:t>
            </a:r>
            <a:r>
              <a:rPr lang="es-ES" altLang="es-AR" sz="3200" b="1" dirty="0">
                <a:solidFill>
                  <a:srgbClr val="FFFFFF"/>
                </a:solidFill>
              </a:rPr>
              <a:t>s la compañía de amigos santos que –desde arriba-</a:t>
            </a:r>
          </a:p>
          <a:p>
            <a:pPr lvl="0" fontAlgn="base">
              <a:spcBef>
                <a:spcPct val="0"/>
              </a:spcBef>
              <a:spcAft>
                <a:spcPct val="0"/>
              </a:spcAft>
              <a:defRPr/>
            </a:pPr>
            <a:r>
              <a:rPr lang="es-ES" altLang="es-AR" sz="3200" b="1" dirty="0">
                <a:solidFill>
                  <a:srgbClr val="FFFFFF"/>
                </a:solidFill>
              </a:rPr>
              <a:t>lo va animando, cantándole: </a:t>
            </a:r>
            <a:r>
              <a:rPr lang="es-ES" altLang="es-AR" sz="4000" b="1" dirty="0">
                <a:solidFill>
                  <a:srgbClr val="FFFFFF"/>
                </a:solidFill>
                <a:effectLst>
                  <a:outerShdw blurRad="38100" dist="38100" dir="2700000" algn="tl">
                    <a:srgbClr val="000000">
                      <a:alpha val="43137"/>
                    </a:srgbClr>
                  </a:outerShdw>
                </a:effectLst>
              </a:rPr>
              <a:t>“¡vamos todavía!”.</a:t>
            </a:r>
          </a:p>
        </p:txBody>
      </p:sp>
    </p:spTree>
    <p:extLst>
      <p:ext uri="{BB962C8B-B14F-4D97-AF65-F5344CB8AC3E}">
        <p14:creationId xmlns:p14="http://schemas.microsoft.com/office/powerpoint/2010/main" val="2315570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ectángulo 1"/>
          <p:cNvSpPr/>
          <p:nvPr/>
        </p:nvSpPr>
        <p:spPr>
          <a:xfrm>
            <a:off x="542691" y="0"/>
            <a:ext cx="11437495" cy="3785652"/>
          </a:xfrm>
          <a:prstGeom prst="rect">
            <a:avLst/>
          </a:prstGeom>
        </p:spPr>
        <p:txBody>
          <a:bodyPr wrap="square">
            <a:spAutoFit/>
          </a:bodyPr>
          <a:lstStyle/>
          <a:p>
            <a:pPr fontAlgn="base">
              <a:spcBef>
                <a:spcPct val="0"/>
              </a:spcBef>
              <a:spcAft>
                <a:spcPct val="0"/>
              </a:spcAft>
              <a:defRPr/>
            </a:pPr>
            <a:r>
              <a:rPr lang="es-ES" altLang="es-AR" sz="8000" b="1" dirty="0">
                <a:solidFill>
                  <a:srgbClr val="FFFF00"/>
                </a:solidFill>
                <a:effectLst>
                  <a:outerShdw blurRad="38100" dist="38100" dir="2700000" algn="tl">
                    <a:srgbClr val="C0C0C0"/>
                  </a:outerShdw>
                </a:effectLst>
              </a:rPr>
              <a:t>A</a:t>
            </a:r>
            <a:r>
              <a:rPr lang="es-ES" altLang="es-AR" sz="4000" b="1" dirty="0">
                <a:solidFill>
                  <a:schemeClr val="bg1"/>
                </a:solidFill>
                <a:effectLst>
                  <a:outerShdw blurRad="38100" dist="38100" dir="2700000" algn="tl">
                    <a:srgbClr val="C0C0C0"/>
                  </a:outerShdw>
                </a:effectLst>
              </a:rPr>
              <a:t>SÍ ES LA FE DE MI PUEBLO, VEA, </a:t>
            </a:r>
            <a:endParaRPr lang="es-ES" altLang="es-AR" sz="4000" b="1" dirty="0" smtClean="0">
              <a:solidFill>
                <a:schemeClr val="bg1"/>
              </a:solidFill>
              <a:effectLst>
                <a:outerShdw blurRad="38100" dist="38100" dir="2700000" algn="tl">
                  <a:srgbClr val="C0C0C0"/>
                </a:outerShdw>
              </a:effectLst>
            </a:endParaRPr>
          </a:p>
          <a:p>
            <a:pPr fontAlgn="base">
              <a:spcBef>
                <a:spcPct val="0"/>
              </a:spcBef>
              <a:spcAft>
                <a:spcPct val="0"/>
              </a:spcAft>
              <a:defRPr/>
            </a:pPr>
            <a:r>
              <a:rPr lang="es-ES" altLang="es-AR" sz="4000" b="1" dirty="0" smtClean="0">
                <a:solidFill>
                  <a:schemeClr val="bg1"/>
                </a:solidFill>
                <a:effectLst>
                  <a:outerShdw blurRad="38100" dist="38100" dir="2700000" algn="tl">
                    <a:srgbClr val="C0C0C0"/>
                  </a:outerShdw>
                </a:effectLst>
              </a:rPr>
              <a:t> </a:t>
            </a:r>
            <a:r>
              <a:rPr lang="es-ES" altLang="es-AR" sz="4000" b="1" dirty="0">
                <a:solidFill>
                  <a:schemeClr val="bg1"/>
                </a:solidFill>
                <a:effectLst>
                  <a:outerShdw blurRad="38100" dist="38100" dir="2700000" algn="tl">
                    <a:srgbClr val="C0C0C0"/>
                  </a:outerShdw>
                </a:effectLst>
              </a:rPr>
              <a:t>¡QUÉ COSA SERIA!,</a:t>
            </a:r>
          </a:p>
          <a:p>
            <a:pPr fontAlgn="base">
              <a:spcBef>
                <a:spcPct val="0"/>
              </a:spcBef>
              <a:spcAft>
                <a:spcPct val="0"/>
              </a:spcAft>
              <a:defRPr/>
            </a:pPr>
            <a:r>
              <a:rPr lang="es-ES" altLang="es-AR" sz="4000" b="1" dirty="0" smtClean="0">
                <a:solidFill>
                  <a:schemeClr val="bg1"/>
                </a:solidFill>
                <a:effectLst>
                  <a:outerShdw blurRad="38100" dist="38100" dir="2700000" algn="tl">
                    <a:srgbClr val="C0C0C0"/>
                  </a:outerShdw>
                </a:effectLst>
              </a:rPr>
              <a:t> MULTITUD </a:t>
            </a:r>
            <a:r>
              <a:rPr lang="es-ES" altLang="es-AR" sz="4000" b="1" dirty="0">
                <a:solidFill>
                  <a:schemeClr val="bg1"/>
                </a:solidFill>
                <a:effectLst>
                  <a:outerShdw blurRad="38100" dist="38100" dir="2700000" algn="tl">
                    <a:srgbClr val="C0C0C0"/>
                  </a:outerShdw>
                </a:effectLst>
              </a:rPr>
              <a:t>CANSADA   </a:t>
            </a:r>
            <a:endParaRPr lang="es-ES" altLang="es-AR" sz="4000" b="1" dirty="0" smtClean="0">
              <a:solidFill>
                <a:schemeClr val="bg1"/>
              </a:solidFill>
              <a:effectLst>
                <a:outerShdw blurRad="38100" dist="38100" dir="2700000" algn="tl">
                  <a:srgbClr val="C0C0C0"/>
                </a:outerShdw>
              </a:effectLst>
            </a:endParaRPr>
          </a:p>
          <a:p>
            <a:pPr fontAlgn="base">
              <a:spcBef>
                <a:spcPct val="0"/>
              </a:spcBef>
              <a:spcAft>
                <a:spcPct val="0"/>
              </a:spcAft>
              <a:defRPr/>
            </a:pPr>
            <a:r>
              <a:rPr lang="es-ES" altLang="es-AR" sz="4000" b="1" dirty="0" smtClean="0">
                <a:solidFill>
                  <a:schemeClr val="bg1"/>
                </a:solidFill>
                <a:effectLst>
                  <a:outerShdw blurRad="38100" dist="38100" dir="2700000" algn="tl">
                    <a:srgbClr val="C0C0C0"/>
                  </a:outerShdw>
                </a:effectLst>
              </a:rPr>
              <a:t>     BUSCANDO </a:t>
            </a:r>
            <a:r>
              <a:rPr lang="es-ES" altLang="es-AR" sz="4000" b="1" dirty="0">
                <a:solidFill>
                  <a:schemeClr val="bg1"/>
                </a:solidFill>
                <a:effectLst>
                  <a:outerShdw blurRad="38100" dist="38100" dir="2700000" algn="tl">
                    <a:srgbClr val="C0C0C0"/>
                  </a:outerShdw>
                </a:effectLst>
              </a:rPr>
              <a:t>SIEMPRE </a:t>
            </a:r>
            <a:endParaRPr lang="es-ES" altLang="es-AR" sz="4000" b="1" dirty="0" smtClean="0">
              <a:solidFill>
                <a:schemeClr val="bg1"/>
              </a:solidFill>
              <a:effectLst>
                <a:outerShdw blurRad="38100" dist="38100" dir="2700000" algn="tl">
                  <a:srgbClr val="C0C0C0"/>
                </a:outerShdw>
              </a:effectLst>
            </a:endParaRPr>
          </a:p>
          <a:p>
            <a:pPr fontAlgn="base">
              <a:spcBef>
                <a:spcPct val="0"/>
              </a:spcBef>
              <a:spcAft>
                <a:spcPct val="0"/>
              </a:spcAft>
              <a:defRPr/>
            </a:pPr>
            <a:r>
              <a:rPr lang="es-ES" altLang="es-AR" sz="4000" b="1" dirty="0" smtClean="0">
                <a:solidFill>
                  <a:schemeClr val="bg1"/>
                </a:solidFill>
                <a:effectLst>
                  <a:outerShdw blurRad="38100" dist="38100" dir="2700000" algn="tl">
                    <a:srgbClr val="C0C0C0"/>
                  </a:outerShdw>
                </a:effectLst>
              </a:rPr>
              <a:t>   UNA </a:t>
            </a:r>
            <a:r>
              <a:rPr lang="es-ES" altLang="es-AR" sz="4000" b="1" dirty="0">
                <a:solidFill>
                  <a:schemeClr val="bg1"/>
                </a:solidFill>
                <a:effectLst>
                  <a:outerShdw blurRad="38100" dist="38100" dir="2700000" algn="tl">
                    <a:srgbClr val="C0C0C0"/>
                  </a:outerShdw>
                </a:effectLst>
              </a:rPr>
              <a:t>VIDA NUEVA</a:t>
            </a:r>
            <a:r>
              <a:rPr lang="es-ES" altLang="es-AR" sz="4000" b="1" dirty="0" smtClean="0">
                <a:solidFill>
                  <a:schemeClr val="bg1"/>
                </a:solidFill>
                <a:effectLst>
                  <a:outerShdw blurRad="38100" dist="38100" dir="2700000" algn="tl">
                    <a:srgbClr val="C0C0C0"/>
                  </a:outerShdw>
                </a:effectLst>
              </a:rPr>
              <a:t>;</a:t>
            </a:r>
            <a:endParaRPr lang="es-ES" altLang="es-AR" sz="4000" b="1" dirty="0">
              <a:solidFill>
                <a:schemeClr val="bg1"/>
              </a:solidFill>
              <a:effectLst>
                <a:outerShdw blurRad="38100" dist="38100" dir="2700000" algn="tl">
                  <a:srgbClr val="C0C0C0"/>
                </a:outerShdw>
              </a:effectLst>
            </a:endParaRPr>
          </a:p>
        </p:txBody>
      </p:sp>
      <p:sp>
        <p:nvSpPr>
          <p:cNvPr id="3" name="Rectángulo 2"/>
          <p:cNvSpPr/>
          <p:nvPr/>
        </p:nvSpPr>
        <p:spPr>
          <a:xfrm>
            <a:off x="5253990" y="2986354"/>
            <a:ext cx="8187690" cy="3477875"/>
          </a:xfrm>
          <a:prstGeom prst="rect">
            <a:avLst/>
          </a:prstGeom>
        </p:spPr>
        <p:txBody>
          <a:bodyPr wrap="square">
            <a:spAutoFit/>
          </a:bodyPr>
          <a:lstStyle/>
          <a:p>
            <a:pPr lvl="0" fontAlgn="base">
              <a:spcBef>
                <a:spcPct val="0"/>
              </a:spcBef>
              <a:spcAft>
                <a:spcPct val="0"/>
              </a:spcAft>
              <a:defRPr/>
            </a:pPr>
            <a:r>
              <a:rPr lang="es-ES" altLang="es-AR" sz="6000" b="1" dirty="0">
                <a:solidFill>
                  <a:srgbClr val="FFFF00"/>
                </a:solidFill>
                <a:effectLst>
                  <a:outerShdw blurRad="38100" dist="38100" dir="2700000" algn="tl">
                    <a:srgbClr val="C0C0C0"/>
                  </a:outerShdw>
                </a:effectLst>
              </a:rPr>
              <a:t>N</a:t>
            </a:r>
            <a:r>
              <a:rPr lang="es-ES" altLang="es-AR" sz="4000" b="1" dirty="0">
                <a:solidFill>
                  <a:schemeClr val="bg1"/>
                </a:solidFill>
                <a:effectLst>
                  <a:outerShdw blurRad="38100" dist="38100" dir="2700000" algn="tl">
                    <a:srgbClr val="C0C0C0"/>
                  </a:outerShdw>
                </a:effectLst>
              </a:rPr>
              <a:t>O BAJA LOS BRAZOS, </a:t>
            </a:r>
          </a:p>
          <a:p>
            <a:pPr lvl="0" fontAlgn="base">
              <a:spcBef>
                <a:spcPct val="0"/>
              </a:spcBef>
              <a:spcAft>
                <a:spcPct val="0"/>
              </a:spcAft>
              <a:defRPr/>
            </a:pPr>
            <a:r>
              <a:rPr lang="es-ES" altLang="es-AR" sz="4000" b="1" dirty="0">
                <a:solidFill>
                  <a:schemeClr val="bg1"/>
                </a:solidFill>
                <a:effectLst>
                  <a:outerShdw blurRad="38100" dist="38100" dir="2700000" algn="tl">
                    <a:srgbClr val="C0C0C0"/>
                  </a:outerShdw>
                </a:effectLst>
              </a:rPr>
              <a:t>EXTIENDE SUS MANOS:</a:t>
            </a:r>
          </a:p>
          <a:p>
            <a:pPr lvl="0" fontAlgn="base">
              <a:spcBef>
                <a:spcPct val="0"/>
              </a:spcBef>
              <a:spcAft>
                <a:spcPct val="0"/>
              </a:spcAft>
              <a:defRPr/>
            </a:pPr>
            <a:r>
              <a:rPr lang="es-ES" altLang="es-AR" sz="4000" b="1" dirty="0">
                <a:solidFill>
                  <a:schemeClr val="bg1"/>
                </a:solidFill>
                <a:effectLst>
                  <a:outerShdw blurRad="38100" dist="38100" dir="2700000" algn="tl">
                    <a:srgbClr val="C0C0C0"/>
                  </a:outerShdw>
                </a:effectLst>
              </a:rPr>
              <a:t>“PAZ, PAN Y TRABAJO”,  </a:t>
            </a:r>
          </a:p>
          <a:p>
            <a:pPr lvl="0" fontAlgn="base">
              <a:spcBef>
                <a:spcPct val="0"/>
              </a:spcBef>
              <a:spcAft>
                <a:spcPct val="0"/>
              </a:spcAft>
              <a:defRPr/>
            </a:pPr>
            <a:r>
              <a:rPr lang="es-ES" altLang="es-AR" sz="4000" b="1" dirty="0">
                <a:solidFill>
                  <a:schemeClr val="bg1"/>
                </a:solidFill>
                <a:effectLst>
                  <a:outerShdw blurRad="38100" dist="38100" dir="2700000" algn="tl">
                    <a:srgbClr val="C0C0C0"/>
                  </a:outerShdw>
                </a:effectLst>
              </a:rPr>
              <a:t>PIDEN PA’ NUESTRA </a:t>
            </a:r>
            <a:endParaRPr lang="es-ES" altLang="es-AR" sz="4000" b="1" dirty="0" smtClean="0">
              <a:solidFill>
                <a:schemeClr val="bg1"/>
              </a:solidFill>
              <a:effectLst>
                <a:outerShdw blurRad="38100" dist="38100" dir="2700000" algn="tl">
                  <a:srgbClr val="C0C0C0"/>
                </a:outerShdw>
              </a:effectLst>
            </a:endParaRPr>
          </a:p>
          <a:p>
            <a:pPr lvl="0" fontAlgn="base">
              <a:spcBef>
                <a:spcPct val="0"/>
              </a:spcBef>
              <a:spcAft>
                <a:spcPct val="0"/>
              </a:spcAft>
              <a:defRPr/>
            </a:pPr>
            <a:r>
              <a:rPr lang="es-ES" altLang="es-AR" sz="4000" b="1" dirty="0" smtClean="0">
                <a:solidFill>
                  <a:schemeClr val="bg1"/>
                </a:solidFill>
                <a:effectLst>
                  <a:outerShdw blurRad="38100" dist="38100" dir="2700000" algn="tl">
                    <a:srgbClr val="C0C0C0"/>
                  </a:outerShdw>
                </a:effectLst>
              </a:rPr>
              <a:t>PATRIA </a:t>
            </a:r>
            <a:r>
              <a:rPr lang="es-ES" altLang="es-AR" sz="4000" b="1" dirty="0">
                <a:solidFill>
                  <a:schemeClr val="bg1"/>
                </a:solidFill>
                <a:effectLst>
                  <a:outerShdw blurRad="38100" dist="38100" dir="2700000" algn="tl">
                    <a:srgbClr val="C0C0C0"/>
                  </a:outerShdw>
                </a:effectLst>
              </a:rPr>
              <a:t>DE HERMANOS.</a:t>
            </a:r>
          </a:p>
        </p:txBody>
      </p:sp>
    </p:spTree>
    <p:extLst>
      <p:ext uri="{BB962C8B-B14F-4D97-AF65-F5344CB8AC3E}">
        <p14:creationId xmlns:p14="http://schemas.microsoft.com/office/powerpoint/2010/main" val="688539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4000"/>
            <a:lum/>
          </a:blip>
          <a:srcRect/>
          <a:stretch>
            <a:fillRect t="2000" b="-192000"/>
          </a:stretch>
        </a:blipFill>
        <a:effectLst/>
      </p:bgPr>
    </p:bg>
    <p:spTree>
      <p:nvGrpSpPr>
        <p:cNvPr id="1" name=""/>
        <p:cNvGrpSpPr/>
        <p:nvPr/>
      </p:nvGrpSpPr>
      <p:grpSpPr>
        <a:xfrm>
          <a:off x="0" y="0"/>
          <a:ext cx="0" cy="0"/>
          <a:chOff x="0" y="0"/>
          <a:chExt cx="0" cy="0"/>
        </a:xfrm>
      </p:grpSpPr>
      <p:sp>
        <p:nvSpPr>
          <p:cNvPr id="3" name="Rectángulo 2"/>
          <p:cNvSpPr/>
          <p:nvPr/>
        </p:nvSpPr>
        <p:spPr>
          <a:xfrm>
            <a:off x="0" y="98710"/>
            <a:ext cx="12192000" cy="6740307"/>
          </a:xfrm>
          <a:prstGeom prst="rect">
            <a:avLst/>
          </a:prstGeom>
          <a:solidFill>
            <a:srgbClr val="FFF3E7">
              <a:alpha val="49000"/>
            </a:srgbClr>
          </a:solidFill>
        </p:spPr>
        <p:txBody>
          <a:bodyPr wrap="square">
            <a:spAutoFit/>
          </a:bodyPr>
          <a:lstStyle/>
          <a:p>
            <a:r>
              <a:rPr lang="es-AR" sz="2700" dirty="0"/>
              <a:t>1. </a:t>
            </a:r>
            <a:r>
              <a:rPr lang="es-AR" sz="2700" dirty="0" err="1">
                <a:solidFill>
                  <a:schemeClr val="accent2"/>
                </a:solidFill>
                <a:effectLst>
                  <a:outerShdw blurRad="38100" dist="38100" dir="2700000" algn="tl">
                    <a:srgbClr val="000000">
                      <a:alpha val="43137"/>
                    </a:srgbClr>
                  </a:outerShdw>
                </a:effectLst>
              </a:rPr>
              <a:t>Cafayate</a:t>
            </a:r>
            <a:r>
              <a:rPr lang="es-AR" sz="2700" b="1" dirty="0">
                <a:solidFill>
                  <a:schemeClr val="accent2"/>
                </a:solidFill>
                <a:effectLst>
                  <a:outerShdw blurRad="38100" dist="38100" dir="2700000" algn="tl">
                    <a:srgbClr val="000000">
                      <a:alpha val="43137"/>
                    </a:srgbClr>
                  </a:outerShdw>
                </a:effectLst>
              </a:rPr>
              <a:t>: </a:t>
            </a:r>
            <a:r>
              <a:rPr lang="es-AR" sz="2700" b="1" dirty="0" smtClean="0">
                <a:solidFill>
                  <a:schemeClr val="accent2"/>
                </a:solidFill>
                <a:effectLst>
                  <a:outerShdw blurRad="38100" dist="38100" dir="2700000" algn="tl">
                    <a:srgbClr val="000000">
                      <a:alpha val="43137"/>
                    </a:srgbClr>
                  </a:outerShdw>
                </a:effectLst>
              </a:rPr>
              <a:t> </a:t>
            </a:r>
            <a:r>
              <a:rPr lang="es-AR" sz="2700" dirty="0" smtClean="0"/>
              <a:t>Sentadita (Rosario), San Roque, </a:t>
            </a:r>
            <a:endParaRPr lang="es-AR" sz="2700" dirty="0"/>
          </a:p>
          <a:p>
            <a:pPr lvl="8"/>
            <a:r>
              <a:rPr lang="es-AR" sz="2700" dirty="0"/>
              <a:t>2. </a:t>
            </a:r>
            <a:r>
              <a:rPr lang="es-AR" sz="2700" b="1" dirty="0">
                <a:solidFill>
                  <a:schemeClr val="accent2"/>
                </a:solidFill>
                <a:effectLst>
                  <a:outerShdw blurRad="38100" dist="38100" dir="2700000" algn="tl">
                    <a:srgbClr val="000000">
                      <a:alpha val="43137"/>
                    </a:srgbClr>
                  </a:outerShdw>
                </a:effectLst>
              </a:rPr>
              <a:t>Humahuaca: </a:t>
            </a:r>
            <a:r>
              <a:rPr lang="es-AR" sz="2700" dirty="0"/>
              <a:t>Solano</a:t>
            </a:r>
          </a:p>
          <a:p>
            <a:r>
              <a:rPr lang="es-AR" sz="2700" dirty="0"/>
              <a:t>3. </a:t>
            </a:r>
            <a:r>
              <a:rPr lang="es-AR" sz="2700" b="1" dirty="0">
                <a:solidFill>
                  <a:schemeClr val="accent2"/>
                </a:solidFill>
              </a:rPr>
              <a:t>Jujuy</a:t>
            </a:r>
            <a:r>
              <a:rPr lang="es-AR" sz="2700" dirty="0"/>
              <a:t>: virgen del Rosario del Río Blanco </a:t>
            </a:r>
            <a:r>
              <a:rPr lang="es-AR" sz="2700" dirty="0" smtClean="0"/>
              <a:t>y Paypaya ; la </a:t>
            </a:r>
            <a:r>
              <a:rPr lang="es-AR" sz="2700" dirty="0"/>
              <a:t>virgen de Punta Corral .. </a:t>
            </a:r>
            <a:endParaRPr lang="es-AR" sz="2700" dirty="0" smtClean="0"/>
          </a:p>
          <a:p>
            <a:r>
              <a:rPr lang="es-AR" sz="2700" dirty="0" smtClean="0"/>
              <a:t>s santa     </a:t>
            </a:r>
            <a:r>
              <a:rPr lang="es-AR" sz="2700" dirty="0"/>
              <a:t>pesebres.. sikuris.. zampoña. quena. redoblantes. bombo. </a:t>
            </a:r>
            <a:r>
              <a:rPr lang="es-AR" sz="2700" dirty="0" smtClean="0"/>
              <a:t>día </a:t>
            </a:r>
            <a:r>
              <a:rPr lang="es-AR" sz="2700" dirty="0"/>
              <a:t>de difuntos. Pachamama</a:t>
            </a:r>
          </a:p>
          <a:p>
            <a:pPr lvl="2"/>
            <a:r>
              <a:rPr lang="es-AR" sz="2700" dirty="0"/>
              <a:t>4. </a:t>
            </a:r>
            <a:r>
              <a:rPr lang="es-AR" sz="2700" b="1" dirty="0">
                <a:solidFill>
                  <a:schemeClr val="accent2"/>
                </a:solidFill>
                <a:effectLst>
                  <a:outerShdw blurRad="38100" dist="38100" dir="2700000" algn="tl">
                    <a:srgbClr val="000000">
                      <a:alpha val="43137"/>
                    </a:srgbClr>
                  </a:outerShdw>
                </a:effectLst>
              </a:rPr>
              <a:t>Oran</a:t>
            </a:r>
            <a:r>
              <a:rPr lang="es-AR" sz="2700" dirty="0"/>
              <a:t>: San </a:t>
            </a:r>
            <a:r>
              <a:rPr lang="es-AR" sz="2700" dirty="0" smtClean="0"/>
              <a:t>Ramón, </a:t>
            </a:r>
            <a:r>
              <a:rPr lang="es-AR" sz="2700" dirty="0"/>
              <a:t>Virgen de la Peña, Virgen de Urkupiña, </a:t>
            </a:r>
            <a:r>
              <a:rPr lang="es-AR" sz="2700" dirty="0" smtClean="0"/>
              <a:t>Mártires </a:t>
            </a:r>
            <a:r>
              <a:rPr lang="es-AR" sz="2700" dirty="0"/>
              <a:t>del Zenta</a:t>
            </a:r>
          </a:p>
          <a:p>
            <a:r>
              <a:rPr lang="es-AR" sz="2700" dirty="0"/>
              <a:t>5. </a:t>
            </a:r>
            <a:r>
              <a:rPr lang="es-AR" sz="2700" b="1" dirty="0">
                <a:solidFill>
                  <a:schemeClr val="accent2"/>
                </a:solidFill>
              </a:rPr>
              <a:t>Salta</a:t>
            </a:r>
            <a:r>
              <a:rPr lang="es-AR" sz="2700" dirty="0"/>
              <a:t>: Señor y </a:t>
            </a:r>
            <a:r>
              <a:rPr lang="es-AR" sz="2700" dirty="0" smtClean="0"/>
              <a:t>Virgen del </a:t>
            </a:r>
            <a:r>
              <a:rPr lang="es-AR" sz="2700" dirty="0"/>
              <a:t>Milagro</a:t>
            </a:r>
          </a:p>
          <a:p>
            <a:pPr lvl="5"/>
            <a:r>
              <a:rPr lang="es-AR" sz="2700" dirty="0"/>
              <a:t>6. </a:t>
            </a:r>
            <a:r>
              <a:rPr lang="es-AR" sz="2700" b="1" dirty="0" smtClean="0">
                <a:solidFill>
                  <a:schemeClr val="accent2"/>
                </a:solidFill>
                <a:effectLst>
                  <a:outerShdw blurRad="38100" dist="38100" dir="2700000" algn="tl">
                    <a:srgbClr val="000000">
                      <a:alpha val="43137"/>
                    </a:srgbClr>
                  </a:outerShdw>
                </a:effectLst>
              </a:rPr>
              <a:t>Tucumán</a:t>
            </a:r>
            <a:r>
              <a:rPr lang="es-AR" sz="2700" dirty="0" smtClean="0"/>
              <a:t>: </a:t>
            </a:r>
            <a:r>
              <a:rPr lang="es-AR" sz="2700" dirty="0"/>
              <a:t>Virgen del Valle de la </a:t>
            </a:r>
            <a:r>
              <a:rPr lang="es-AR" sz="2700" dirty="0" smtClean="0"/>
              <a:t>reducción, </a:t>
            </a:r>
            <a:r>
              <a:rPr lang="es-AR" sz="2700" dirty="0"/>
              <a:t>Señora de la Merced</a:t>
            </a:r>
            <a:r>
              <a:rPr lang="es-AR" sz="2700" dirty="0" smtClean="0"/>
              <a:t>, Fátima, Pozo de S Francisco </a:t>
            </a:r>
            <a:endParaRPr lang="es-AR" sz="2700" dirty="0"/>
          </a:p>
          <a:p>
            <a:r>
              <a:rPr lang="es-AR" sz="2700" dirty="0"/>
              <a:t>7. </a:t>
            </a:r>
            <a:r>
              <a:rPr lang="es-AR" sz="2700" b="1" dirty="0">
                <a:solidFill>
                  <a:schemeClr val="accent2"/>
                </a:solidFill>
              </a:rPr>
              <a:t>Concepción</a:t>
            </a:r>
            <a:r>
              <a:rPr lang="es-AR" sz="2700" dirty="0"/>
              <a:t>: 8 de diciembre. </a:t>
            </a:r>
            <a:r>
              <a:rPr lang="es-AR" sz="2700" dirty="0" smtClean="0"/>
              <a:t>Jose obrero</a:t>
            </a:r>
            <a:r>
              <a:rPr lang="es-AR" sz="2700" dirty="0"/>
              <a:t>, </a:t>
            </a:r>
            <a:r>
              <a:rPr lang="es-AR" sz="2700" dirty="0" smtClean="0"/>
              <a:t>Juan bautista, san Cayetano </a:t>
            </a:r>
            <a:endParaRPr lang="es-AR" sz="2700" dirty="0"/>
          </a:p>
          <a:p>
            <a:pPr lvl="2"/>
            <a:r>
              <a:rPr lang="es-AR" sz="2700" dirty="0"/>
              <a:t>8. </a:t>
            </a:r>
            <a:r>
              <a:rPr lang="es-AR" sz="2700" b="1" dirty="0">
                <a:solidFill>
                  <a:schemeClr val="accent2"/>
                </a:solidFill>
                <a:effectLst>
                  <a:outerShdw blurRad="38100" dist="38100" dir="2700000" algn="tl">
                    <a:srgbClr val="000000">
                      <a:alpha val="43137"/>
                    </a:srgbClr>
                  </a:outerShdw>
                </a:effectLst>
              </a:rPr>
              <a:t>Santiago</a:t>
            </a:r>
            <a:r>
              <a:rPr lang="es-AR" sz="2700" dirty="0"/>
              <a:t>: Señor del </a:t>
            </a:r>
            <a:r>
              <a:rPr lang="es-AR" sz="2700" dirty="0" smtClean="0"/>
              <a:t>Mailín, Matará, </a:t>
            </a:r>
            <a:r>
              <a:rPr lang="es-AR" sz="2700" dirty="0"/>
              <a:t>Virgen de </a:t>
            </a:r>
            <a:r>
              <a:rPr lang="es-AR" sz="2700" dirty="0" smtClean="0"/>
              <a:t>Sumampa, Mama Antula</a:t>
            </a:r>
            <a:endParaRPr lang="es-AR" sz="2700" dirty="0"/>
          </a:p>
          <a:p>
            <a:pPr lvl="8"/>
            <a:r>
              <a:rPr lang="es-AR" sz="2700" dirty="0"/>
              <a:t>9. </a:t>
            </a:r>
            <a:r>
              <a:rPr lang="es-AR" sz="2700" b="1" dirty="0">
                <a:solidFill>
                  <a:schemeClr val="accent2"/>
                </a:solidFill>
              </a:rPr>
              <a:t>Añatuya</a:t>
            </a:r>
            <a:r>
              <a:rPr lang="es-AR" sz="2700" dirty="0"/>
              <a:t>: Virgen de Huachana</a:t>
            </a:r>
          </a:p>
          <a:p>
            <a:r>
              <a:rPr lang="es-AR" sz="2700" dirty="0"/>
              <a:t>10. </a:t>
            </a:r>
            <a:r>
              <a:rPr lang="es-AR" sz="2700" b="1" dirty="0">
                <a:solidFill>
                  <a:schemeClr val="accent2"/>
                </a:solidFill>
                <a:effectLst>
                  <a:outerShdw blurRad="38100" dist="38100" dir="2700000" algn="tl">
                    <a:srgbClr val="000000">
                      <a:alpha val="43137"/>
                    </a:srgbClr>
                  </a:outerShdw>
                </a:effectLst>
              </a:rPr>
              <a:t>Catamarca</a:t>
            </a:r>
            <a:r>
              <a:rPr lang="es-AR" sz="2700" dirty="0"/>
              <a:t>: Señora del Valle, Mamerto </a:t>
            </a:r>
            <a:r>
              <a:rPr lang="es-AR" sz="2700" dirty="0" smtClean="0"/>
              <a:t>Esquiú</a:t>
            </a:r>
            <a:endParaRPr lang="es-AR" sz="2700" dirty="0"/>
          </a:p>
          <a:p>
            <a:pPr lvl="3"/>
            <a:r>
              <a:rPr lang="es-AR" sz="2700" dirty="0"/>
              <a:t>11. </a:t>
            </a:r>
            <a:r>
              <a:rPr lang="es-AR" sz="2700" b="1" dirty="0">
                <a:solidFill>
                  <a:schemeClr val="accent2"/>
                </a:solidFill>
              </a:rPr>
              <a:t>La Rioja</a:t>
            </a:r>
            <a:r>
              <a:rPr lang="es-AR" sz="2700" dirty="0"/>
              <a:t>: </a:t>
            </a:r>
            <a:r>
              <a:rPr lang="es-AR" sz="2700" dirty="0" smtClean="0"/>
              <a:t>Tinkunaco, Niño alcalde </a:t>
            </a:r>
            <a:r>
              <a:rPr lang="es-AR" sz="2700" dirty="0"/>
              <a:t>Solano, S </a:t>
            </a:r>
            <a:r>
              <a:rPr lang="es-AR" sz="2700" dirty="0" smtClean="0"/>
              <a:t>Nicolás, </a:t>
            </a:r>
            <a:r>
              <a:rPr lang="es-AR" sz="2700" dirty="0"/>
              <a:t>Virgen del Rosario de Polco, </a:t>
            </a:r>
            <a:r>
              <a:rPr lang="es-AR" sz="2700" dirty="0" smtClean="0"/>
              <a:t>de Tama, Señor </a:t>
            </a:r>
            <a:r>
              <a:rPr lang="es-AR" sz="2700" dirty="0"/>
              <a:t>de la Peña, Virgen de Andacollo, Virgen india Sanagasta. Niño de Hualco, </a:t>
            </a:r>
            <a:r>
              <a:rPr lang="es-AR" sz="2700" dirty="0" smtClean="0"/>
              <a:t>Mártires: </a:t>
            </a:r>
            <a:r>
              <a:rPr lang="es-AR" sz="2700" dirty="0"/>
              <a:t>Gregorio Martos </a:t>
            </a:r>
          </a:p>
        </p:txBody>
      </p:sp>
    </p:spTree>
    <p:extLst>
      <p:ext uri="{BB962C8B-B14F-4D97-AF65-F5344CB8AC3E}">
        <p14:creationId xmlns:p14="http://schemas.microsoft.com/office/powerpoint/2010/main" val="200614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r="-7000" b="-46000"/>
          </a:stretch>
        </a:blipFill>
        <a:effectLst/>
      </p:bgPr>
    </p:bg>
    <p:spTree>
      <p:nvGrpSpPr>
        <p:cNvPr id="1" name=""/>
        <p:cNvGrpSpPr/>
        <p:nvPr/>
      </p:nvGrpSpPr>
      <p:grpSpPr>
        <a:xfrm>
          <a:off x="0" y="0"/>
          <a:ext cx="0" cy="0"/>
          <a:chOff x="0" y="0"/>
          <a:chExt cx="0" cy="0"/>
        </a:xfrm>
      </p:grpSpPr>
      <p:sp>
        <p:nvSpPr>
          <p:cNvPr id="2" name="Rectángulo 1"/>
          <p:cNvSpPr/>
          <p:nvPr/>
        </p:nvSpPr>
        <p:spPr>
          <a:xfrm>
            <a:off x="128586" y="0"/>
            <a:ext cx="10501313" cy="5755422"/>
          </a:xfrm>
          <a:prstGeom prst="rect">
            <a:avLst/>
          </a:prstGeom>
        </p:spPr>
        <p:txBody>
          <a:bodyPr wrap="square">
            <a:spAutoFit/>
          </a:bodyPr>
          <a:lstStyle/>
          <a:p>
            <a:pPr fontAlgn="base">
              <a:spcBef>
                <a:spcPct val="0"/>
              </a:spcBef>
              <a:spcAft>
                <a:spcPct val="0"/>
              </a:spcAft>
              <a:defRPr/>
            </a:pPr>
            <a:r>
              <a:rPr lang="es-ES" altLang="es-AR" sz="5400" b="1" dirty="0">
                <a:solidFill>
                  <a:srgbClr val="000000"/>
                </a:solidFill>
                <a:effectLst>
                  <a:outerShdw blurRad="38100" dist="38100" dir="2700000" algn="tl">
                    <a:srgbClr val="C0C0C0"/>
                  </a:outerShdw>
                </a:effectLst>
              </a:rPr>
              <a:t>A</a:t>
            </a:r>
            <a:r>
              <a:rPr lang="es-ES" altLang="es-AR" sz="3200" b="1" dirty="0">
                <a:solidFill>
                  <a:srgbClr val="000000"/>
                </a:solidFill>
                <a:effectLst>
                  <a:outerShdw blurRad="38100" dist="38100" dir="2700000" algn="tl">
                    <a:srgbClr val="C0C0C0"/>
                  </a:outerShdw>
                </a:effectLst>
              </a:rPr>
              <a:t>SÍ ES LA FE DE MI PUEBLO, VEA,</a:t>
            </a:r>
          </a:p>
          <a:p>
            <a:pPr fontAlgn="base">
              <a:spcBef>
                <a:spcPct val="0"/>
              </a:spcBef>
              <a:spcAft>
                <a:spcPct val="0"/>
              </a:spcAft>
              <a:defRPr/>
            </a:pPr>
            <a:r>
              <a:rPr lang="es-ES" altLang="es-AR" sz="3200" b="1" dirty="0" smtClean="0">
                <a:solidFill>
                  <a:srgbClr val="000000"/>
                </a:solidFill>
                <a:effectLst>
                  <a:outerShdw blurRad="38100" dist="38100" dir="2700000" algn="tl">
                    <a:srgbClr val="C0C0C0"/>
                  </a:outerShdw>
                </a:effectLst>
              </a:rPr>
              <a:t>            </a:t>
            </a:r>
            <a:r>
              <a:rPr lang="es-ES" altLang="es-AR" sz="3200" b="1" dirty="0">
                <a:solidFill>
                  <a:srgbClr val="000000"/>
                </a:solidFill>
                <a:effectLst>
                  <a:outerShdw blurRad="38100" dist="38100" dir="2700000" algn="tl">
                    <a:srgbClr val="C0C0C0"/>
                  </a:outerShdw>
                </a:effectLst>
              </a:rPr>
              <a:t>¡QUÉ COSA BELLA!</a:t>
            </a:r>
          </a:p>
          <a:p>
            <a:pPr fontAlgn="base">
              <a:spcBef>
                <a:spcPct val="0"/>
              </a:spcBef>
              <a:spcAft>
                <a:spcPct val="0"/>
              </a:spcAft>
              <a:defRPr/>
            </a:pPr>
            <a:r>
              <a:rPr lang="es-ES" altLang="es-AR" sz="3200" b="1" dirty="0">
                <a:solidFill>
                  <a:srgbClr val="000000"/>
                </a:solidFill>
                <a:effectLst>
                  <a:outerShdw blurRad="38100" dist="38100" dir="2700000" algn="tl">
                    <a:srgbClr val="C0C0C0"/>
                  </a:outerShdw>
                </a:effectLst>
              </a:rPr>
              <a:t>EL QUE QUIERA VERLA </a:t>
            </a:r>
          </a:p>
          <a:p>
            <a:pPr fontAlgn="base">
              <a:spcBef>
                <a:spcPct val="0"/>
              </a:spcBef>
              <a:spcAft>
                <a:spcPct val="0"/>
              </a:spcAft>
              <a:defRPr/>
            </a:pPr>
            <a:r>
              <a:rPr lang="es-ES" altLang="es-AR" sz="3200" b="1" dirty="0">
                <a:solidFill>
                  <a:srgbClr val="000000"/>
                </a:solidFill>
                <a:effectLst>
                  <a:outerShdw blurRad="38100" dist="38100" dir="2700000" algn="tl">
                    <a:srgbClr val="C0C0C0"/>
                  </a:outerShdw>
                </a:effectLst>
              </a:rPr>
              <a:t>HA DE HACERSE SIMPLE </a:t>
            </a:r>
            <a:endParaRPr lang="es-ES" altLang="es-AR" sz="3200" b="1" dirty="0" smtClean="0">
              <a:solidFill>
                <a:srgbClr val="000000"/>
              </a:solidFill>
              <a:effectLst>
                <a:outerShdw blurRad="38100" dist="38100" dir="2700000" algn="tl">
                  <a:srgbClr val="C0C0C0"/>
                </a:outerShdw>
              </a:effectLst>
            </a:endParaRPr>
          </a:p>
          <a:p>
            <a:pPr fontAlgn="base">
              <a:spcBef>
                <a:spcPct val="0"/>
              </a:spcBef>
              <a:spcAft>
                <a:spcPct val="0"/>
              </a:spcAft>
              <a:defRPr/>
            </a:pPr>
            <a:r>
              <a:rPr lang="es-ES" altLang="es-AR" sz="3200" b="1" dirty="0" smtClean="0">
                <a:solidFill>
                  <a:srgbClr val="000000"/>
                </a:solidFill>
                <a:effectLst>
                  <a:outerShdw blurRad="38100" dist="38100" dir="2700000" algn="tl">
                    <a:srgbClr val="C0C0C0"/>
                  </a:outerShdw>
                </a:effectLst>
              </a:rPr>
              <a:t>COMO </a:t>
            </a:r>
            <a:r>
              <a:rPr lang="es-ES" altLang="es-AR" sz="3200" b="1" dirty="0">
                <a:solidFill>
                  <a:srgbClr val="000000"/>
                </a:solidFill>
                <a:effectLst>
                  <a:outerShdw blurRad="38100" dist="38100" dir="2700000" algn="tl">
                    <a:srgbClr val="C0C0C0"/>
                  </a:outerShdw>
                </a:effectLst>
              </a:rPr>
              <a:t>LA </a:t>
            </a:r>
            <a:r>
              <a:rPr lang="es-ES" altLang="es-AR" sz="3200" b="1" dirty="0" smtClean="0">
                <a:solidFill>
                  <a:srgbClr val="000000"/>
                </a:solidFill>
                <a:effectLst>
                  <a:outerShdw blurRad="38100" dist="38100" dir="2700000" algn="tl">
                    <a:srgbClr val="C0C0C0"/>
                  </a:outerShdw>
                </a:effectLst>
              </a:rPr>
              <a:t>TIERRA;</a:t>
            </a:r>
            <a:endParaRPr lang="es-ES" altLang="es-AR" sz="3200" b="1" dirty="0">
              <a:solidFill>
                <a:srgbClr val="000000"/>
              </a:solidFill>
              <a:effectLst>
                <a:outerShdw blurRad="38100" dist="38100" dir="2700000" algn="tl">
                  <a:srgbClr val="C0C0C0"/>
                </a:outerShdw>
              </a:effectLst>
            </a:endParaRPr>
          </a:p>
          <a:p>
            <a:pPr fontAlgn="base">
              <a:spcBef>
                <a:spcPct val="0"/>
              </a:spcBef>
              <a:spcAft>
                <a:spcPct val="0"/>
              </a:spcAft>
              <a:defRPr/>
            </a:pPr>
            <a:r>
              <a:rPr lang="es-ES" altLang="es-AR" sz="5400" b="1" dirty="0">
                <a:solidFill>
                  <a:srgbClr val="000000"/>
                </a:solidFill>
                <a:effectLst>
                  <a:outerShdw blurRad="38100" dist="38100" dir="2700000" algn="tl">
                    <a:srgbClr val="C0C0C0"/>
                  </a:outerShdw>
                </a:effectLst>
              </a:rPr>
              <a:t>G</a:t>
            </a:r>
            <a:r>
              <a:rPr lang="es-ES" altLang="es-AR" sz="3200" b="1" dirty="0">
                <a:solidFill>
                  <a:srgbClr val="000000"/>
                </a:solidFill>
                <a:effectLst>
                  <a:outerShdw blurRad="38100" dist="38100" dir="2700000" algn="tl">
                    <a:srgbClr val="C0C0C0"/>
                  </a:outerShdw>
                </a:effectLst>
              </a:rPr>
              <a:t>RITO DESDE </a:t>
            </a:r>
            <a:r>
              <a:rPr lang="es-ES" altLang="es-AR" sz="3200" b="1" dirty="0" smtClean="0">
                <a:solidFill>
                  <a:srgbClr val="000000"/>
                </a:solidFill>
                <a:effectLst>
                  <a:outerShdw blurRad="38100" dist="38100" dir="2700000" algn="tl">
                    <a:srgbClr val="C0C0C0"/>
                  </a:outerShdw>
                </a:effectLst>
              </a:rPr>
              <a:t>ABAJO</a:t>
            </a:r>
          </a:p>
          <a:p>
            <a:pPr fontAlgn="base">
              <a:spcBef>
                <a:spcPct val="0"/>
              </a:spcBef>
              <a:spcAft>
                <a:spcPct val="0"/>
              </a:spcAft>
              <a:defRPr/>
            </a:pPr>
            <a:r>
              <a:rPr lang="es-ES" altLang="es-AR" sz="3200" b="1" dirty="0" smtClean="0">
                <a:solidFill>
                  <a:srgbClr val="000000"/>
                </a:solidFill>
                <a:effectLst>
                  <a:outerShdw blurRad="38100" dist="38100" dir="2700000" algn="tl">
                    <a:srgbClr val="C0C0C0"/>
                  </a:outerShdw>
                </a:effectLst>
              </a:rPr>
              <a:t> </a:t>
            </a:r>
            <a:r>
              <a:rPr lang="es-ES" altLang="es-AR" sz="3200" b="1" dirty="0">
                <a:solidFill>
                  <a:srgbClr val="000000"/>
                </a:solidFill>
                <a:effectLst>
                  <a:outerShdw blurRad="38100" dist="38100" dir="2700000" algn="tl">
                    <a:srgbClr val="C0C0C0"/>
                  </a:outerShdw>
                </a:effectLst>
              </a:rPr>
              <a:t>POR JUSTICIA Y VIDA,</a:t>
            </a:r>
          </a:p>
          <a:p>
            <a:pPr fontAlgn="base">
              <a:spcBef>
                <a:spcPct val="0"/>
              </a:spcBef>
              <a:spcAft>
                <a:spcPct val="0"/>
              </a:spcAft>
              <a:defRPr/>
            </a:pPr>
            <a:r>
              <a:rPr lang="es-ES" altLang="es-AR" sz="3600" b="1" dirty="0">
                <a:solidFill>
                  <a:srgbClr val="000000"/>
                </a:solidFill>
                <a:effectLst>
                  <a:outerShdw blurRad="38100" dist="38100" dir="2700000" algn="tl">
                    <a:srgbClr val="C0C0C0"/>
                  </a:outerShdw>
                </a:effectLst>
              </a:rPr>
              <a:t>CONFIANZA INFINITA </a:t>
            </a:r>
          </a:p>
          <a:p>
            <a:pPr fontAlgn="base">
              <a:spcBef>
                <a:spcPct val="0"/>
              </a:spcBef>
              <a:spcAft>
                <a:spcPct val="0"/>
              </a:spcAft>
              <a:defRPr/>
            </a:pPr>
            <a:r>
              <a:rPr lang="es-ES" altLang="es-AR" sz="3200" b="1" dirty="0">
                <a:solidFill>
                  <a:srgbClr val="000000"/>
                </a:solidFill>
                <a:effectLst>
                  <a:outerShdw blurRad="38100" dist="38100" dir="2700000" algn="tl">
                    <a:srgbClr val="C0C0C0"/>
                  </a:outerShdw>
                </a:effectLst>
              </a:rPr>
              <a:t>EN DIOS QUE </a:t>
            </a:r>
            <a:r>
              <a:rPr lang="es-ES" altLang="es-AR" sz="3200" b="1" dirty="0" smtClean="0">
                <a:solidFill>
                  <a:srgbClr val="000000"/>
                </a:solidFill>
                <a:effectLst>
                  <a:outerShdw blurRad="38100" dist="38100" dir="2700000" algn="tl">
                    <a:srgbClr val="C0C0C0"/>
                  </a:outerShdw>
                </a:effectLst>
              </a:rPr>
              <a:t>ES PADRE, </a:t>
            </a:r>
          </a:p>
          <a:p>
            <a:pPr fontAlgn="base">
              <a:spcBef>
                <a:spcPct val="0"/>
              </a:spcBef>
              <a:spcAft>
                <a:spcPct val="0"/>
              </a:spcAft>
              <a:defRPr/>
            </a:pPr>
            <a:r>
              <a:rPr lang="es-ES" altLang="es-AR" sz="3200" b="1" dirty="0" smtClean="0">
                <a:solidFill>
                  <a:srgbClr val="000000"/>
                </a:solidFill>
                <a:effectLst>
                  <a:outerShdw blurRad="38100" dist="38100" dir="2700000" algn="tl">
                    <a:srgbClr val="C0C0C0"/>
                  </a:outerShdw>
                </a:effectLst>
              </a:rPr>
              <a:t>PROTEGE </a:t>
            </a:r>
            <a:r>
              <a:rPr lang="es-ES" altLang="es-AR" sz="3200" b="1" dirty="0">
                <a:solidFill>
                  <a:srgbClr val="000000"/>
                </a:solidFill>
                <a:effectLst>
                  <a:outerShdw blurRad="38100" dist="38100" dir="2700000" algn="tl">
                    <a:srgbClr val="C0C0C0"/>
                  </a:outerShdw>
                </a:effectLst>
              </a:rPr>
              <a:t>Y CUIDA</a:t>
            </a:r>
            <a:r>
              <a:rPr lang="es-ES" altLang="es-AR" sz="3200" b="1" dirty="0" smtClean="0">
                <a:solidFill>
                  <a:srgbClr val="000000"/>
                </a:solidFill>
                <a:effectLst>
                  <a:outerShdw blurRad="38100" dist="38100" dir="2700000" algn="tl">
                    <a:srgbClr val="C0C0C0"/>
                  </a:outerShdw>
                </a:effectLst>
              </a:rPr>
              <a:t>;</a:t>
            </a:r>
            <a:endParaRPr lang="es-ES" altLang="es-AR" sz="3200" b="1" dirty="0">
              <a:solidFill>
                <a:srgbClr val="000000"/>
              </a:solidFill>
              <a:effectLst>
                <a:outerShdw blurRad="38100" dist="38100" dir="2700000" algn="tl">
                  <a:srgbClr val="C0C0C0"/>
                </a:outerShdw>
              </a:effectLst>
            </a:endParaRPr>
          </a:p>
        </p:txBody>
      </p:sp>
      <p:sp>
        <p:nvSpPr>
          <p:cNvPr id="3" name="Rectángulo 2"/>
          <p:cNvSpPr/>
          <p:nvPr/>
        </p:nvSpPr>
        <p:spPr>
          <a:xfrm rot="21178938">
            <a:off x="3061093" y="5463035"/>
            <a:ext cx="8345554" cy="584775"/>
          </a:xfrm>
          <a:prstGeom prst="rect">
            <a:avLst/>
          </a:prstGeom>
        </p:spPr>
        <p:txBody>
          <a:bodyPr wrap="none">
            <a:spAutoFit/>
          </a:bodyPr>
          <a:lstStyle/>
          <a:p>
            <a:pPr>
              <a:spcAft>
                <a:spcPts val="0"/>
              </a:spcAft>
            </a:pPr>
            <a:r>
              <a:rPr lang="es-ES" sz="32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fuerza evangelizadora de la piedad popular</a:t>
            </a:r>
            <a:endParaRPr lang="es-AR" sz="36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5877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6000" b="-43000"/>
          </a:stretch>
        </a:blipFill>
        <a:effectLst/>
      </p:bgPr>
    </p:bg>
    <p:spTree>
      <p:nvGrpSpPr>
        <p:cNvPr id="1" name=""/>
        <p:cNvGrpSpPr/>
        <p:nvPr/>
      </p:nvGrpSpPr>
      <p:grpSpPr>
        <a:xfrm>
          <a:off x="0" y="0"/>
          <a:ext cx="0" cy="0"/>
          <a:chOff x="0" y="0"/>
          <a:chExt cx="0" cy="0"/>
        </a:xfrm>
      </p:grpSpPr>
      <p:sp>
        <p:nvSpPr>
          <p:cNvPr id="3" name="Rectángulo 2"/>
          <p:cNvSpPr/>
          <p:nvPr/>
        </p:nvSpPr>
        <p:spPr>
          <a:xfrm>
            <a:off x="1097486" y="2362926"/>
            <a:ext cx="10279380" cy="1877437"/>
          </a:xfrm>
          <a:prstGeom prst="rect">
            <a:avLst/>
          </a:prstGeom>
        </p:spPr>
        <p:txBody>
          <a:bodyPr wrap="square">
            <a:spAutoFit/>
          </a:bodyPr>
          <a:lstStyle/>
          <a:p>
            <a:pPr lvl="0" fontAlgn="base">
              <a:spcBef>
                <a:spcPct val="0"/>
              </a:spcBef>
              <a:spcAft>
                <a:spcPct val="0"/>
              </a:spcAft>
              <a:defRPr/>
            </a:pPr>
            <a:r>
              <a:rPr lang="es-ES" altLang="es-AR" sz="7200" b="1" dirty="0">
                <a:solidFill>
                  <a:srgbClr val="000000"/>
                </a:solidFill>
                <a:effectLst>
                  <a:outerShdw blurRad="38100" dist="38100" dir="2700000" algn="tl">
                    <a:srgbClr val="C0C0C0"/>
                  </a:outerShdw>
                </a:effectLst>
                <a:latin typeface="Arial"/>
              </a:rPr>
              <a:t>A</a:t>
            </a:r>
            <a:r>
              <a:rPr lang="es-ES" altLang="es-AR" sz="4400" b="1" dirty="0">
                <a:solidFill>
                  <a:srgbClr val="000000"/>
                </a:solidFill>
                <a:effectLst>
                  <a:outerShdw blurRad="38100" dist="38100" dir="2700000" algn="tl">
                    <a:srgbClr val="C0C0C0"/>
                  </a:outerShdw>
                </a:effectLst>
                <a:latin typeface="Arial"/>
              </a:rPr>
              <a:t>SÍ ES LA FE DE MI PUEBLO, VEA,</a:t>
            </a:r>
          </a:p>
          <a:p>
            <a:pPr lvl="0" fontAlgn="base">
              <a:spcBef>
                <a:spcPct val="0"/>
              </a:spcBef>
              <a:spcAft>
                <a:spcPct val="0"/>
              </a:spcAft>
              <a:defRPr/>
            </a:pPr>
            <a:r>
              <a:rPr lang="es-ES" altLang="es-AR" sz="4400" b="1" dirty="0">
                <a:solidFill>
                  <a:srgbClr val="000000"/>
                </a:solidFill>
                <a:effectLst>
                  <a:outerShdw blurRad="38100" dist="38100" dir="2700000" algn="tl">
                    <a:srgbClr val="C0C0C0"/>
                  </a:outerShdw>
                </a:effectLst>
                <a:latin typeface="Arial"/>
              </a:rPr>
              <a:t>            ¡QUÉ COSA BELLA!</a:t>
            </a:r>
          </a:p>
        </p:txBody>
      </p:sp>
      <p:sp>
        <p:nvSpPr>
          <p:cNvPr id="5" name="Rectángulo 4"/>
          <p:cNvSpPr/>
          <p:nvPr/>
        </p:nvSpPr>
        <p:spPr>
          <a:xfrm rot="21178938">
            <a:off x="1245443" y="5240987"/>
            <a:ext cx="10387780" cy="707886"/>
          </a:xfrm>
          <a:prstGeom prst="rect">
            <a:avLst/>
          </a:prstGeom>
          <a:noFill/>
        </p:spPr>
        <p:txBody>
          <a:bodyPr wrap="none">
            <a:spAutoFit/>
          </a:bodyPr>
          <a:lstStyle/>
          <a:p>
            <a:pPr>
              <a:spcAft>
                <a:spcPts val="0"/>
              </a:spcAft>
            </a:pPr>
            <a:r>
              <a:rPr lang="es-ES" sz="40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fuerza evangelizadora de la piedad popular</a:t>
            </a:r>
            <a:endParaRPr lang="es-AR" sz="44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839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a:stretch>
        </a:blipFill>
        <a:effectLst/>
      </p:bgPr>
    </p:bg>
    <p:spTree>
      <p:nvGrpSpPr>
        <p:cNvPr id="1" name=""/>
        <p:cNvGrpSpPr/>
        <p:nvPr/>
      </p:nvGrpSpPr>
      <p:grpSpPr>
        <a:xfrm>
          <a:off x="0" y="0"/>
          <a:ext cx="0" cy="0"/>
          <a:chOff x="0" y="0"/>
          <a:chExt cx="0" cy="0"/>
        </a:xfrm>
      </p:grpSpPr>
      <p:sp>
        <p:nvSpPr>
          <p:cNvPr id="2" name="Rectángulo 1"/>
          <p:cNvSpPr/>
          <p:nvPr/>
        </p:nvSpPr>
        <p:spPr>
          <a:xfrm>
            <a:off x="193589" y="110030"/>
            <a:ext cx="6096000" cy="1631216"/>
          </a:xfrm>
          <a:prstGeom prst="rect">
            <a:avLst/>
          </a:prstGeom>
        </p:spPr>
        <p:txBody>
          <a:bodyPr>
            <a:spAutoFit/>
          </a:bodyPr>
          <a:lstStyle/>
          <a:p>
            <a:r>
              <a:rPr lang="es-ES" sz="1400" dirty="0">
                <a:solidFill>
                  <a:schemeClr val="bg1"/>
                </a:solidFill>
              </a:rPr>
              <a:t>124. </a:t>
            </a:r>
            <a:r>
              <a:rPr lang="es-ES" dirty="0">
                <a:solidFill>
                  <a:schemeClr val="bg1"/>
                </a:solidFill>
              </a:rPr>
              <a:t>En el Documento de </a:t>
            </a:r>
            <a:r>
              <a:rPr lang="es-ES" sz="2400" b="1" dirty="0">
                <a:solidFill>
                  <a:schemeClr val="bg1"/>
                </a:solidFill>
                <a:effectLst>
                  <a:outerShdw blurRad="38100" dist="38100" dir="2700000" algn="tl">
                    <a:srgbClr val="000000">
                      <a:alpha val="43137"/>
                    </a:srgbClr>
                  </a:outerShdw>
                </a:effectLst>
              </a:rPr>
              <a:t>Aparecida </a:t>
            </a:r>
            <a:r>
              <a:rPr lang="es-ES" dirty="0">
                <a:solidFill>
                  <a:schemeClr val="bg1"/>
                </a:solidFill>
              </a:rPr>
              <a:t>se describen las </a:t>
            </a:r>
            <a:r>
              <a:rPr lang="es-ES" sz="2400" dirty="0">
                <a:solidFill>
                  <a:schemeClr val="accent4">
                    <a:lumMod val="40000"/>
                    <a:lumOff val="60000"/>
                  </a:schemeClr>
                </a:solidFill>
                <a:effectLst>
                  <a:outerShdw blurRad="38100" dist="38100" dir="2700000" algn="tl">
                    <a:srgbClr val="000000">
                      <a:alpha val="43137"/>
                    </a:srgbClr>
                  </a:outerShdw>
                </a:effectLst>
              </a:rPr>
              <a:t>riquezas que el </a:t>
            </a:r>
            <a:r>
              <a:rPr lang="es-ES" sz="2800" b="1" dirty="0">
                <a:solidFill>
                  <a:schemeClr val="accent4">
                    <a:lumMod val="40000"/>
                    <a:lumOff val="60000"/>
                  </a:schemeClr>
                </a:solidFill>
                <a:effectLst>
                  <a:outerShdw blurRad="38100" dist="38100" dir="2700000" algn="tl">
                    <a:srgbClr val="000000">
                      <a:alpha val="43137"/>
                    </a:srgbClr>
                  </a:outerShdw>
                </a:effectLst>
              </a:rPr>
              <a:t>Espíritu Santo </a:t>
            </a:r>
            <a:endParaRPr lang="es-ES" sz="2800" b="1" dirty="0" smtClean="0">
              <a:solidFill>
                <a:schemeClr val="accent4">
                  <a:lumMod val="40000"/>
                  <a:lumOff val="60000"/>
                </a:schemeClr>
              </a:solidFill>
              <a:effectLst>
                <a:outerShdw blurRad="38100" dist="38100" dir="2700000" algn="tl">
                  <a:srgbClr val="000000">
                    <a:alpha val="43137"/>
                  </a:srgbClr>
                </a:outerShdw>
              </a:effectLst>
            </a:endParaRPr>
          </a:p>
          <a:p>
            <a:r>
              <a:rPr lang="es-ES" sz="2400" dirty="0" smtClean="0">
                <a:solidFill>
                  <a:schemeClr val="accent4">
                    <a:lumMod val="40000"/>
                    <a:lumOff val="60000"/>
                  </a:schemeClr>
                </a:solidFill>
                <a:effectLst>
                  <a:outerShdw blurRad="38100" dist="38100" dir="2700000" algn="tl">
                    <a:srgbClr val="000000">
                      <a:alpha val="43137"/>
                    </a:srgbClr>
                  </a:outerShdw>
                </a:effectLst>
              </a:rPr>
              <a:t>despliega </a:t>
            </a:r>
            <a:r>
              <a:rPr lang="es-ES" sz="2400" dirty="0">
                <a:solidFill>
                  <a:schemeClr val="accent4">
                    <a:lumMod val="40000"/>
                    <a:lumOff val="60000"/>
                  </a:schemeClr>
                </a:solidFill>
                <a:effectLst>
                  <a:outerShdw blurRad="38100" dist="38100" dir="2700000" algn="tl">
                    <a:srgbClr val="000000">
                      <a:alpha val="43137"/>
                    </a:srgbClr>
                  </a:outerShdw>
                </a:effectLst>
              </a:rPr>
              <a:t>en la piedad popular </a:t>
            </a:r>
            <a:endParaRPr lang="es-ES" sz="2400" dirty="0" smtClean="0">
              <a:solidFill>
                <a:schemeClr val="accent4">
                  <a:lumMod val="40000"/>
                  <a:lumOff val="60000"/>
                </a:schemeClr>
              </a:solidFill>
              <a:effectLst>
                <a:outerShdw blurRad="38100" dist="38100" dir="2700000" algn="tl">
                  <a:srgbClr val="000000">
                    <a:alpha val="43137"/>
                  </a:srgbClr>
                </a:outerShdw>
              </a:effectLst>
            </a:endParaRPr>
          </a:p>
          <a:p>
            <a:r>
              <a:rPr lang="es-ES" sz="2400" dirty="0" smtClean="0">
                <a:solidFill>
                  <a:schemeClr val="accent4">
                    <a:lumMod val="40000"/>
                    <a:lumOff val="60000"/>
                  </a:schemeClr>
                </a:solidFill>
                <a:effectLst>
                  <a:outerShdw blurRad="38100" dist="38100" dir="2700000" algn="tl">
                    <a:srgbClr val="000000">
                      <a:alpha val="43137"/>
                    </a:srgbClr>
                  </a:outerShdw>
                </a:effectLst>
              </a:rPr>
              <a:t>con </a:t>
            </a:r>
            <a:r>
              <a:rPr lang="es-ES" sz="2400" dirty="0">
                <a:solidFill>
                  <a:schemeClr val="accent4">
                    <a:lumMod val="40000"/>
                    <a:lumOff val="60000"/>
                  </a:schemeClr>
                </a:solidFill>
                <a:effectLst>
                  <a:outerShdw blurRad="38100" dist="38100" dir="2700000" algn="tl">
                    <a:srgbClr val="000000">
                      <a:alpha val="43137"/>
                    </a:srgbClr>
                  </a:outerShdw>
                </a:effectLst>
              </a:rPr>
              <a:t>su iniciativa gratuita. </a:t>
            </a:r>
            <a:endParaRPr lang="es-AR" sz="2400" dirty="0">
              <a:solidFill>
                <a:schemeClr val="accent4">
                  <a:lumMod val="40000"/>
                  <a:lumOff val="60000"/>
                </a:schemeClr>
              </a:solidFill>
              <a:effectLst>
                <a:outerShdw blurRad="38100" dist="38100" dir="2700000" algn="tl">
                  <a:srgbClr val="000000">
                    <a:alpha val="43137"/>
                  </a:srgbClr>
                </a:outerShdw>
              </a:effectLst>
            </a:endParaRPr>
          </a:p>
        </p:txBody>
      </p:sp>
      <p:sp>
        <p:nvSpPr>
          <p:cNvPr id="3" name="Rectángulo 2"/>
          <p:cNvSpPr/>
          <p:nvPr/>
        </p:nvSpPr>
        <p:spPr>
          <a:xfrm>
            <a:off x="8164285" y="79252"/>
            <a:ext cx="4027715" cy="2769989"/>
          </a:xfrm>
          <a:prstGeom prst="rect">
            <a:avLst/>
          </a:prstGeom>
        </p:spPr>
        <p:txBody>
          <a:bodyPr wrap="square">
            <a:spAutoFit/>
          </a:bodyPr>
          <a:lstStyle/>
          <a:p>
            <a:r>
              <a:rPr lang="es-ES" dirty="0" smtClean="0">
                <a:solidFill>
                  <a:schemeClr val="bg1"/>
                </a:solidFill>
              </a:rPr>
              <a:t>         En </a:t>
            </a:r>
            <a:r>
              <a:rPr lang="es-ES" dirty="0">
                <a:solidFill>
                  <a:schemeClr val="bg1"/>
                </a:solidFill>
              </a:rPr>
              <a:t>ese amado continente, donde </a:t>
            </a:r>
            <a:endParaRPr lang="es-ES" dirty="0" smtClean="0">
              <a:solidFill>
                <a:schemeClr val="bg1"/>
              </a:solidFill>
            </a:endParaRPr>
          </a:p>
          <a:p>
            <a:r>
              <a:rPr lang="es-ES" dirty="0">
                <a:solidFill>
                  <a:schemeClr val="bg1"/>
                </a:solidFill>
              </a:rPr>
              <a:t> </a:t>
            </a:r>
            <a:r>
              <a:rPr lang="es-ES" dirty="0" smtClean="0">
                <a:solidFill>
                  <a:schemeClr val="bg1"/>
                </a:solidFill>
              </a:rPr>
              <a:t>     gran </a:t>
            </a:r>
            <a:r>
              <a:rPr lang="es-ES" dirty="0">
                <a:solidFill>
                  <a:schemeClr val="bg1"/>
                </a:solidFill>
              </a:rPr>
              <a:t>cantidad de cristianos expresan </a:t>
            </a:r>
            <a:r>
              <a:rPr lang="es-ES" dirty="0" smtClean="0">
                <a:solidFill>
                  <a:schemeClr val="bg1"/>
                </a:solidFill>
              </a:rPr>
              <a:t>  </a:t>
            </a:r>
          </a:p>
          <a:p>
            <a:r>
              <a:rPr lang="es-ES" dirty="0">
                <a:solidFill>
                  <a:schemeClr val="bg1"/>
                </a:solidFill>
              </a:rPr>
              <a:t> </a:t>
            </a:r>
            <a:r>
              <a:rPr lang="es-ES" dirty="0" smtClean="0">
                <a:solidFill>
                  <a:schemeClr val="bg1"/>
                </a:solidFill>
              </a:rPr>
              <a:t>   su </a:t>
            </a:r>
            <a:r>
              <a:rPr lang="es-ES" dirty="0">
                <a:solidFill>
                  <a:schemeClr val="bg1"/>
                </a:solidFill>
              </a:rPr>
              <a:t>fe a través de la piedad popular, </a:t>
            </a:r>
            <a:endParaRPr lang="es-ES" dirty="0" smtClean="0">
              <a:solidFill>
                <a:schemeClr val="bg1"/>
              </a:solidFill>
            </a:endParaRPr>
          </a:p>
          <a:p>
            <a:r>
              <a:rPr lang="es-ES" dirty="0">
                <a:solidFill>
                  <a:schemeClr val="bg1"/>
                </a:solidFill>
              </a:rPr>
              <a:t> </a:t>
            </a:r>
            <a:r>
              <a:rPr lang="es-ES" dirty="0" smtClean="0">
                <a:solidFill>
                  <a:schemeClr val="bg1"/>
                </a:solidFill>
              </a:rPr>
              <a:t>  los </a:t>
            </a:r>
            <a:r>
              <a:rPr lang="es-ES" dirty="0">
                <a:solidFill>
                  <a:schemeClr val="bg1"/>
                </a:solidFill>
              </a:rPr>
              <a:t>Obispos la llaman también </a:t>
            </a:r>
            <a:r>
              <a:rPr lang="es-ES" sz="2400" b="1" dirty="0">
                <a:solidFill>
                  <a:schemeClr val="accent4">
                    <a:lumMod val="40000"/>
                    <a:lumOff val="60000"/>
                  </a:schemeClr>
                </a:solidFill>
                <a:effectLst>
                  <a:outerShdw blurRad="38100" dist="38100" dir="2700000" algn="tl">
                    <a:srgbClr val="000000">
                      <a:alpha val="43137"/>
                    </a:srgbClr>
                  </a:outerShdw>
                </a:effectLst>
              </a:rPr>
              <a:t>«espiritualidad popular» </a:t>
            </a:r>
            <a:r>
              <a:rPr lang="es-ES" dirty="0">
                <a:solidFill>
                  <a:schemeClr val="bg1"/>
                </a:solidFill>
              </a:rPr>
              <a:t>o </a:t>
            </a:r>
            <a:r>
              <a:rPr lang="es-ES" sz="2400" b="1" dirty="0">
                <a:solidFill>
                  <a:schemeClr val="accent4">
                    <a:lumMod val="40000"/>
                    <a:lumOff val="60000"/>
                  </a:schemeClr>
                </a:solidFill>
                <a:effectLst>
                  <a:outerShdw blurRad="38100" dist="38100" dir="2700000" algn="tl">
                    <a:srgbClr val="000000">
                      <a:alpha val="43137"/>
                    </a:srgbClr>
                  </a:outerShdw>
                </a:effectLst>
              </a:rPr>
              <a:t>«mística popular</a:t>
            </a:r>
            <a:r>
              <a:rPr lang="es-ES" sz="2400" b="1" dirty="0" smtClean="0">
                <a:solidFill>
                  <a:schemeClr val="accent4">
                    <a:lumMod val="40000"/>
                    <a:lumOff val="60000"/>
                  </a:schemeClr>
                </a:solidFill>
                <a:effectLst>
                  <a:outerShdw blurRad="38100" dist="38100" dir="2700000" algn="tl">
                    <a:srgbClr val="000000">
                      <a:alpha val="43137"/>
                    </a:srgbClr>
                  </a:outerShdw>
                </a:effectLst>
              </a:rPr>
              <a:t>».</a:t>
            </a:r>
            <a:r>
              <a:rPr lang="es-ES" sz="1600" dirty="0" smtClean="0">
                <a:solidFill>
                  <a:schemeClr val="bg1"/>
                </a:solidFill>
                <a:effectLst>
                  <a:outerShdw blurRad="38100" dist="38100" dir="2700000" algn="tl">
                    <a:srgbClr val="000000">
                      <a:alpha val="43137"/>
                    </a:srgbClr>
                  </a:outerShdw>
                </a:effectLst>
              </a:rPr>
              <a:t>[</a:t>
            </a:r>
            <a:r>
              <a:rPr lang="es-ES" sz="1200" dirty="0" smtClean="0">
                <a:solidFill>
                  <a:schemeClr val="bg1"/>
                </a:solidFill>
              </a:rPr>
              <a:t>262] </a:t>
            </a:r>
          </a:p>
          <a:p>
            <a:r>
              <a:rPr lang="es-ES" dirty="0">
                <a:solidFill>
                  <a:schemeClr val="bg1"/>
                </a:solidFill>
              </a:rPr>
              <a:t> </a:t>
            </a:r>
            <a:r>
              <a:rPr lang="es-ES" dirty="0" smtClean="0">
                <a:solidFill>
                  <a:schemeClr val="bg1"/>
                </a:solidFill>
              </a:rPr>
              <a:t>     Se </a:t>
            </a:r>
            <a:r>
              <a:rPr lang="es-ES" dirty="0">
                <a:solidFill>
                  <a:schemeClr val="bg1"/>
                </a:solidFill>
              </a:rPr>
              <a:t>trata de una verdadera </a:t>
            </a:r>
            <a:r>
              <a:rPr lang="es-ES" dirty="0" smtClean="0">
                <a:solidFill>
                  <a:schemeClr val="bg1"/>
                </a:solidFill>
              </a:rPr>
              <a:t>  </a:t>
            </a:r>
          </a:p>
          <a:p>
            <a:r>
              <a:rPr lang="es-ES" dirty="0">
                <a:solidFill>
                  <a:schemeClr val="bg1"/>
                </a:solidFill>
              </a:rPr>
              <a:t> </a:t>
            </a:r>
            <a:r>
              <a:rPr lang="es-ES" dirty="0" smtClean="0">
                <a:solidFill>
                  <a:schemeClr val="bg1"/>
                </a:solidFill>
              </a:rPr>
              <a:t>       «</a:t>
            </a:r>
            <a:r>
              <a:rPr lang="es-ES" dirty="0">
                <a:solidFill>
                  <a:schemeClr val="bg1"/>
                </a:solidFill>
              </a:rPr>
              <a:t>espiritualidad encarnada </a:t>
            </a:r>
            <a:endParaRPr lang="es-ES" dirty="0" smtClean="0">
              <a:solidFill>
                <a:schemeClr val="bg1"/>
              </a:solidFill>
            </a:endParaRPr>
          </a:p>
          <a:p>
            <a:r>
              <a:rPr lang="es-ES" dirty="0">
                <a:solidFill>
                  <a:schemeClr val="bg1"/>
                </a:solidFill>
              </a:rPr>
              <a:t> </a:t>
            </a:r>
            <a:r>
              <a:rPr lang="es-ES" dirty="0" smtClean="0">
                <a:solidFill>
                  <a:schemeClr val="bg1"/>
                </a:solidFill>
              </a:rPr>
              <a:t>          en </a:t>
            </a:r>
            <a:r>
              <a:rPr lang="es-ES" dirty="0">
                <a:solidFill>
                  <a:schemeClr val="bg1"/>
                </a:solidFill>
              </a:rPr>
              <a:t>la cultura de los sencillos</a:t>
            </a:r>
            <a:r>
              <a:rPr lang="es-ES" dirty="0" smtClean="0">
                <a:solidFill>
                  <a:schemeClr val="bg1"/>
                </a:solidFill>
              </a:rPr>
              <a:t>».</a:t>
            </a:r>
            <a:r>
              <a:rPr lang="es-ES" sz="1200" dirty="0" smtClean="0">
                <a:solidFill>
                  <a:schemeClr val="bg1"/>
                </a:solidFill>
              </a:rPr>
              <a:t>[263] </a:t>
            </a:r>
            <a:endParaRPr lang="es-AR" dirty="0">
              <a:solidFill>
                <a:schemeClr val="bg1"/>
              </a:solidFill>
            </a:endParaRPr>
          </a:p>
        </p:txBody>
      </p:sp>
      <p:sp>
        <p:nvSpPr>
          <p:cNvPr id="4" name="Rectángulo 3"/>
          <p:cNvSpPr/>
          <p:nvPr/>
        </p:nvSpPr>
        <p:spPr>
          <a:xfrm>
            <a:off x="346152" y="1658726"/>
            <a:ext cx="2920314" cy="2923877"/>
          </a:xfrm>
          <a:prstGeom prst="rect">
            <a:avLst/>
          </a:prstGeom>
        </p:spPr>
        <p:txBody>
          <a:bodyPr wrap="square">
            <a:spAutoFit/>
          </a:bodyPr>
          <a:lstStyle/>
          <a:p>
            <a:r>
              <a:rPr lang="es-ES" dirty="0">
                <a:solidFill>
                  <a:schemeClr val="bg1"/>
                </a:solidFill>
              </a:rPr>
              <a:t>No está vacía de contenidos, sino que </a:t>
            </a:r>
            <a:r>
              <a:rPr lang="es-ES" sz="2000" dirty="0">
                <a:solidFill>
                  <a:schemeClr val="bg1"/>
                </a:solidFill>
              </a:rPr>
              <a:t>los descubre y expresa </a:t>
            </a:r>
            <a:r>
              <a:rPr lang="es-ES" sz="2000" dirty="0">
                <a:solidFill>
                  <a:schemeClr val="accent4">
                    <a:lumMod val="60000"/>
                    <a:lumOff val="40000"/>
                  </a:schemeClr>
                </a:solidFill>
              </a:rPr>
              <a:t>más por la vía simbólica que por el uso de la razón </a:t>
            </a:r>
            <a:r>
              <a:rPr lang="es-ES" sz="2000" dirty="0">
                <a:solidFill>
                  <a:schemeClr val="bg1"/>
                </a:solidFill>
              </a:rPr>
              <a:t>instrumental</a:t>
            </a:r>
            <a:r>
              <a:rPr lang="es-ES" dirty="0">
                <a:solidFill>
                  <a:schemeClr val="bg1"/>
                </a:solidFill>
              </a:rPr>
              <a:t>, </a:t>
            </a:r>
            <a:endParaRPr lang="es-ES" dirty="0" smtClean="0">
              <a:solidFill>
                <a:schemeClr val="bg1"/>
              </a:solidFill>
            </a:endParaRPr>
          </a:p>
          <a:p>
            <a:r>
              <a:rPr lang="es-ES" dirty="0" smtClean="0">
                <a:solidFill>
                  <a:schemeClr val="bg1"/>
                </a:solidFill>
              </a:rPr>
              <a:t>y </a:t>
            </a:r>
            <a:r>
              <a:rPr lang="es-ES" dirty="0">
                <a:solidFill>
                  <a:schemeClr val="bg1"/>
                </a:solidFill>
              </a:rPr>
              <a:t>en el acto de fe se acentúa más el </a:t>
            </a:r>
            <a:r>
              <a:rPr lang="es-ES" dirty="0" err="1">
                <a:solidFill>
                  <a:schemeClr val="bg1"/>
                </a:solidFill>
              </a:rPr>
              <a:t>credere</a:t>
            </a:r>
            <a:r>
              <a:rPr lang="es-ES" dirty="0">
                <a:solidFill>
                  <a:schemeClr val="bg1"/>
                </a:solidFill>
              </a:rPr>
              <a:t> in Deum </a:t>
            </a:r>
            <a:endParaRPr lang="es-ES" dirty="0" smtClean="0">
              <a:solidFill>
                <a:schemeClr val="bg1"/>
              </a:solidFill>
            </a:endParaRPr>
          </a:p>
          <a:p>
            <a:r>
              <a:rPr lang="es-ES" dirty="0" smtClean="0">
                <a:solidFill>
                  <a:schemeClr val="bg1"/>
                </a:solidFill>
              </a:rPr>
              <a:t>que </a:t>
            </a:r>
            <a:r>
              <a:rPr lang="es-ES" dirty="0">
                <a:solidFill>
                  <a:schemeClr val="bg1"/>
                </a:solidFill>
              </a:rPr>
              <a:t>el </a:t>
            </a:r>
            <a:r>
              <a:rPr lang="es-ES" dirty="0" err="1">
                <a:solidFill>
                  <a:schemeClr val="bg1"/>
                </a:solidFill>
              </a:rPr>
              <a:t>credere</a:t>
            </a:r>
            <a:r>
              <a:rPr lang="es-ES" dirty="0">
                <a:solidFill>
                  <a:schemeClr val="bg1"/>
                </a:solidFill>
              </a:rPr>
              <a:t> </a:t>
            </a:r>
            <a:r>
              <a:rPr lang="es-ES" dirty="0" smtClean="0">
                <a:solidFill>
                  <a:schemeClr val="bg1"/>
                </a:solidFill>
              </a:rPr>
              <a:t>Deum</a:t>
            </a:r>
            <a:r>
              <a:rPr lang="es-ES" sz="1600" b="1" dirty="0" smtClean="0">
                <a:solidFill>
                  <a:schemeClr val="bg1"/>
                </a:solidFill>
              </a:rPr>
              <a:t>!</a:t>
            </a:r>
            <a:r>
              <a:rPr lang="pt-BR" sz="1600" b="1" dirty="0" smtClean="0">
                <a:solidFill>
                  <a:schemeClr val="bg1"/>
                </a:solidFill>
              </a:rPr>
              <a:t> </a:t>
            </a:r>
          </a:p>
          <a:p>
            <a:r>
              <a:rPr lang="pt-BR" sz="1400" dirty="0" smtClean="0">
                <a:solidFill>
                  <a:schemeClr val="bg1"/>
                </a:solidFill>
              </a:rPr>
              <a:t>S </a:t>
            </a:r>
            <a:r>
              <a:rPr lang="pt-BR" sz="1400" dirty="0">
                <a:solidFill>
                  <a:schemeClr val="bg1"/>
                </a:solidFill>
              </a:rPr>
              <a:t>Tomás de Aquino, </a:t>
            </a:r>
            <a:r>
              <a:rPr lang="pt-BR" sz="1400" i="1" dirty="0" err="1">
                <a:solidFill>
                  <a:schemeClr val="bg1"/>
                </a:solidFill>
              </a:rPr>
              <a:t>Summa</a:t>
            </a:r>
            <a:r>
              <a:rPr lang="pt-BR" sz="1400" i="1" dirty="0">
                <a:solidFill>
                  <a:schemeClr val="bg1"/>
                </a:solidFill>
              </a:rPr>
              <a:t> </a:t>
            </a:r>
            <a:r>
              <a:rPr lang="pt-BR" sz="1400" i="1" dirty="0" err="1">
                <a:solidFill>
                  <a:schemeClr val="bg1"/>
                </a:solidFill>
              </a:rPr>
              <a:t>Theologiae</a:t>
            </a:r>
            <a:r>
              <a:rPr lang="pt-BR" sz="1400" dirty="0">
                <a:solidFill>
                  <a:schemeClr val="bg1"/>
                </a:solidFill>
              </a:rPr>
              <a:t> II-II, q. 2, art. 2.</a:t>
            </a:r>
            <a:endParaRPr lang="es-AR" sz="1400" dirty="0">
              <a:solidFill>
                <a:schemeClr val="bg1"/>
              </a:solidFill>
            </a:endParaRPr>
          </a:p>
        </p:txBody>
      </p:sp>
      <p:sp>
        <p:nvSpPr>
          <p:cNvPr id="5" name="Rectángulo 4"/>
          <p:cNvSpPr/>
          <p:nvPr/>
        </p:nvSpPr>
        <p:spPr>
          <a:xfrm>
            <a:off x="9053384" y="3060113"/>
            <a:ext cx="3138616" cy="2800767"/>
          </a:xfrm>
          <a:prstGeom prst="rect">
            <a:avLst/>
          </a:prstGeom>
        </p:spPr>
        <p:txBody>
          <a:bodyPr wrap="square">
            <a:spAutoFit/>
          </a:bodyPr>
          <a:lstStyle/>
          <a:p>
            <a:pPr algn="r"/>
            <a:r>
              <a:rPr lang="es-ES" sz="2400" dirty="0">
                <a:solidFill>
                  <a:schemeClr val="accent4">
                    <a:lumMod val="40000"/>
                    <a:lumOff val="60000"/>
                  </a:schemeClr>
                </a:solidFill>
                <a:effectLst>
                  <a:outerShdw blurRad="38100" dist="38100" dir="2700000" algn="tl">
                    <a:srgbClr val="000000">
                      <a:alpha val="43137"/>
                    </a:srgbClr>
                  </a:outerShdw>
                </a:effectLst>
              </a:rPr>
              <a:t>Es «una manera legítima de </a:t>
            </a:r>
            <a:r>
              <a:rPr lang="es-ES" sz="2800" b="1" i="1" dirty="0">
                <a:solidFill>
                  <a:schemeClr val="accent4">
                    <a:lumMod val="40000"/>
                    <a:lumOff val="60000"/>
                  </a:schemeClr>
                </a:solidFill>
                <a:effectLst>
                  <a:outerShdw blurRad="38100" dist="38100" dir="2700000" algn="tl">
                    <a:srgbClr val="000000">
                      <a:alpha val="43137"/>
                    </a:srgbClr>
                  </a:outerShdw>
                </a:effectLst>
              </a:rPr>
              <a:t>vivir la fe, </a:t>
            </a:r>
            <a:r>
              <a:rPr lang="es-ES" sz="2400" dirty="0">
                <a:solidFill>
                  <a:schemeClr val="accent4">
                    <a:lumMod val="40000"/>
                    <a:lumOff val="60000"/>
                  </a:schemeClr>
                </a:solidFill>
                <a:effectLst>
                  <a:outerShdw blurRad="38100" dist="38100" dir="2700000" algn="tl">
                    <a:srgbClr val="000000">
                      <a:alpha val="43137"/>
                    </a:srgbClr>
                  </a:outerShdw>
                </a:effectLst>
              </a:rPr>
              <a:t>un modo de </a:t>
            </a:r>
            <a:r>
              <a:rPr lang="es-ES" sz="2800" b="1" i="1" dirty="0">
                <a:solidFill>
                  <a:schemeClr val="accent4">
                    <a:lumMod val="40000"/>
                    <a:lumOff val="60000"/>
                  </a:schemeClr>
                </a:solidFill>
                <a:effectLst>
                  <a:outerShdw blurRad="38100" dist="38100" dir="2700000" algn="tl">
                    <a:srgbClr val="000000">
                      <a:alpha val="43137"/>
                    </a:srgbClr>
                  </a:outerShdw>
                </a:effectLst>
              </a:rPr>
              <a:t>sentirse</a:t>
            </a:r>
            <a:r>
              <a:rPr lang="es-ES" sz="2800" b="1" dirty="0">
                <a:solidFill>
                  <a:schemeClr val="accent4">
                    <a:lumMod val="40000"/>
                    <a:lumOff val="60000"/>
                  </a:schemeClr>
                </a:solidFill>
                <a:effectLst>
                  <a:outerShdw blurRad="38100" dist="38100" dir="2700000" algn="tl">
                    <a:srgbClr val="000000">
                      <a:alpha val="43137"/>
                    </a:srgbClr>
                  </a:outerShdw>
                </a:effectLst>
              </a:rPr>
              <a:t> </a:t>
            </a:r>
            <a:r>
              <a:rPr lang="es-ES" sz="2400" dirty="0">
                <a:solidFill>
                  <a:schemeClr val="accent4">
                    <a:lumMod val="40000"/>
                    <a:lumOff val="60000"/>
                  </a:schemeClr>
                </a:solidFill>
                <a:effectLst>
                  <a:outerShdw blurRad="38100" dist="38100" dir="2700000" algn="tl">
                    <a:srgbClr val="000000">
                      <a:alpha val="43137"/>
                    </a:srgbClr>
                  </a:outerShdw>
                </a:effectLst>
              </a:rPr>
              <a:t>parte de la </a:t>
            </a:r>
            <a:r>
              <a:rPr lang="es-ES" sz="2800" b="1" i="1" dirty="0">
                <a:solidFill>
                  <a:schemeClr val="accent4">
                    <a:lumMod val="40000"/>
                    <a:lumOff val="60000"/>
                  </a:schemeClr>
                </a:solidFill>
                <a:effectLst>
                  <a:outerShdw blurRad="38100" dist="38100" dir="2700000" algn="tl">
                    <a:srgbClr val="000000">
                      <a:alpha val="43137"/>
                    </a:srgbClr>
                  </a:outerShdw>
                </a:effectLst>
              </a:rPr>
              <a:t>Iglesia</a:t>
            </a:r>
            <a:r>
              <a:rPr lang="es-ES" sz="2400" dirty="0">
                <a:solidFill>
                  <a:schemeClr val="accent4">
                    <a:lumMod val="40000"/>
                    <a:lumOff val="60000"/>
                  </a:schemeClr>
                </a:solidFill>
                <a:effectLst>
                  <a:outerShdw blurRad="38100" dist="38100" dir="2700000" algn="tl">
                    <a:srgbClr val="000000">
                      <a:alpha val="43137"/>
                    </a:srgbClr>
                  </a:outerShdw>
                </a:effectLst>
              </a:rPr>
              <a:t>, y una forma de ser </a:t>
            </a:r>
            <a:r>
              <a:rPr lang="es-ES" sz="2800" b="1" dirty="0">
                <a:solidFill>
                  <a:schemeClr val="accent4">
                    <a:lumMod val="40000"/>
                    <a:lumOff val="60000"/>
                  </a:schemeClr>
                </a:solidFill>
                <a:effectLst>
                  <a:outerShdw blurRad="38100" dist="38100" dir="2700000" algn="tl">
                    <a:srgbClr val="000000">
                      <a:alpha val="43137"/>
                    </a:srgbClr>
                  </a:outerShdw>
                </a:effectLst>
              </a:rPr>
              <a:t>misioneros</a:t>
            </a:r>
            <a:r>
              <a:rPr lang="es-ES" sz="2400" dirty="0" smtClean="0">
                <a:solidFill>
                  <a:schemeClr val="accent4">
                    <a:lumMod val="40000"/>
                    <a:lumOff val="60000"/>
                  </a:schemeClr>
                </a:solidFill>
                <a:effectLst>
                  <a:outerShdw blurRad="38100" dist="38100" dir="2700000" algn="tl">
                    <a:srgbClr val="000000">
                      <a:alpha val="43137"/>
                    </a:srgbClr>
                  </a:outerShdw>
                </a:effectLst>
              </a:rPr>
              <a:t>»;</a:t>
            </a:r>
          </a:p>
          <a:p>
            <a:pPr algn="r"/>
            <a:r>
              <a:rPr lang="es-ES" sz="1600" dirty="0" smtClean="0">
                <a:solidFill>
                  <a:schemeClr val="accent4">
                    <a:lumMod val="40000"/>
                    <a:lumOff val="60000"/>
                  </a:schemeClr>
                </a:solidFill>
                <a:effectLst>
                  <a:outerShdw blurRad="38100" dist="38100" dir="2700000" algn="tl">
                    <a:srgbClr val="000000">
                      <a:alpha val="43137"/>
                    </a:srgbClr>
                  </a:outerShdw>
                </a:effectLst>
              </a:rPr>
              <a:t>[264]</a:t>
            </a:r>
            <a:endParaRPr lang="es-AR" sz="1600" dirty="0">
              <a:solidFill>
                <a:schemeClr val="accent4">
                  <a:lumMod val="40000"/>
                  <a:lumOff val="60000"/>
                </a:schemeClr>
              </a:solidFill>
              <a:effectLst>
                <a:outerShdw blurRad="38100" dist="38100" dir="2700000" algn="tl">
                  <a:srgbClr val="000000">
                    <a:alpha val="43137"/>
                  </a:srgbClr>
                </a:outerShdw>
              </a:effectLst>
            </a:endParaRPr>
          </a:p>
        </p:txBody>
      </p:sp>
      <p:sp>
        <p:nvSpPr>
          <p:cNvPr id="6" name="Rectángulo 5"/>
          <p:cNvSpPr/>
          <p:nvPr/>
        </p:nvSpPr>
        <p:spPr>
          <a:xfrm>
            <a:off x="2905898" y="4150968"/>
            <a:ext cx="6096000" cy="2646878"/>
          </a:xfrm>
          <a:prstGeom prst="rect">
            <a:avLst/>
          </a:prstGeom>
          <a:gradFill flip="none" rotWithShape="1">
            <a:gsLst>
              <a:gs pos="0">
                <a:schemeClr val="bg2">
                  <a:alpha val="20000"/>
                </a:schemeClr>
              </a:gs>
              <a:gs pos="94000">
                <a:schemeClr val="accent1">
                  <a:lumMod val="45000"/>
                  <a:lumOff val="55000"/>
                </a:schemeClr>
              </a:gs>
              <a:gs pos="100000">
                <a:schemeClr val="accent1">
                  <a:lumMod val="45000"/>
                  <a:lumOff val="55000"/>
                </a:schemeClr>
              </a:gs>
              <a:gs pos="100000">
                <a:schemeClr val="accent1">
                  <a:lumMod val="30000"/>
                  <a:lumOff val="70000"/>
                </a:schemeClr>
              </a:gs>
            </a:gsLst>
            <a:lin ang="2700000" scaled="1"/>
            <a:tileRect/>
          </a:gradFill>
          <a:ln w="19050">
            <a:noFill/>
          </a:ln>
        </p:spPr>
        <p:txBody>
          <a:bodyPr>
            <a:spAutoFit/>
          </a:bodyPr>
          <a:lstStyle/>
          <a:p>
            <a:pPr algn="ctr"/>
            <a:r>
              <a:rPr lang="es-ES" dirty="0">
                <a:solidFill>
                  <a:schemeClr val="bg1"/>
                </a:solidFill>
                <a:effectLst>
                  <a:outerShdw blurRad="38100" dist="38100" dir="2700000" algn="tl">
                    <a:srgbClr val="000000">
                      <a:alpha val="43137"/>
                    </a:srgbClr>
                  </a:outerShdw>
                </a:effectLst>
              </a:rPr>
              <a:t>conlleva la gracia de la misionariedad, del salir de sí </a:t>
            </a:r>
            <a:endParaRPr lang="es-ES" dirty="0" smtClean="0">
              <a:solidFill>
                <a:schemeClr val="bg1"/>
              </a:solidFill>
              <a:effectLst>
                <a:outerShdw blurRad="38100" dist="38100" dir="2700000" algn="tl">
                  <a:srgbClr val="000000">
                    <a:alpha val="43137"/>
                  </a:srgbClr>
                </a:outerShdw>
              </a:effectLst>
            </a:endParaRPr>
          </a:p>
          <a:p>
            <a:pPr algn="ctr"/>
            <a:r>
              <a:rPr lang="es-ES" dirty="0" smtClean="0">
                <a:solidFill>
                  <a:schemeClr val="bg1"/>
                </a:solidFill>
                <a:effectLst>
                  <a:outerShdw blurRad="38100" dist="38100" dir="2700000" algn="tl">
                    <a:srgbClr val="000000">
                      <a:alpha val="43137"/>
                    </a:srgbClr>
                  </a:outerShdw>
                </a:effectLst>
              </a:rPr>
              <a:t>y </a:t>
            </a:r>
            <a:r>
              <a:rPr lang="es-ES" dirty="0">
                <a:solidFill>
                  <a:schemeClr val="bg1"/>
                </a:solidFill>
                <a:effectLst>
                  <a:outerShdw blurRad="38100" dist="38100" dir="2700000" algn="tl">
                    <a:srgbClr val="000000">
                      <a:alpha val="43137"/>
                    </a:srgbClr>
                  </a:outerShdw>
                </a:effectLst>
              </a:rPr>
              <a:t>del </a:t>
            </a:r>
            <a:r>
              <a:rPr lang="es-ES" sz="2800" b="1" dirty="0">
                <a:solidFill>
                  <a:schemeClr val="accent4">
                    <a:lumMod val="40000"/>
                    <a:lumOff val="60000"/>
                  </a:schemeClr>
                </a:solidFill>
                <a:effectLst>
                  <a:outerShdw blurRad="38100" dist="38100" dir="2700000" algn="tl">
                    <a:srgbClr val="000000">
                      <a:alpha val="43137"/>
                    </a:srgbClr>
                  </a:outerShdw>
                </a:effectLst>
              </a:rPr>
              <a:t>peregrinar</a:t>
            </a:r>
            <a:r>
              <a:rPr lang="es-ES" sz="2800" b="1" dirty="0">
                <a:solidFill>
                  <a:schemeClr val="bg1"/>
                </a:solidFill>
                <a:effectLst>
                  <a:outerShdw blurRad="38100" dist="38100" dir="2700000" algn="tl">
                    <a:srgbClr val="000000">
                      <a:alpha val="43137"/>
                    </a:srgbClr>
                  </a:outerShdw>
                </a:effectLst>
              </a:rPr>
              <a:t>:</a:t>
            </a:r>
            <a:r>
              <a:rPr lang="es-ES" sz="2800" b="1" dirty="0">
                <a:solidFill>
                  <a:schemeClr val="tx2">
                    <a:lumMod val="75000"/>
                  </a:schemeClr>
                </a:solidFill>
                <a:effectLst>
                  <a:outerShdw blurRad="38100" dist="38100" dir="2700000" algn="tl">
                    <a:srgbClr val="000000">
                      <a:alpha val="43137"/>
                    </a:srgbClr>
                  </a:outerShdw>
                </a:effectLst>
              </a:rPr>
              <a:t> </a:t>
            </a:r>
            <a:r>
              <a:rPr lang="es-ES" sz="2000" b="1" dirty="0">
                <a:solidFill>
                  <a:schemeClr val="tx2">
                    <a:lumMod val="75000"/>
                  </a:schemeClr>
                </a:solidFill>
                <a:effectLst>
                  <a:outerShdw blurRad="38100" dist="38100" dir="2700000" algn="tl">
                    <a:srgbClr val="000000">
                      <a:alpha val="43137"/>
                    </a:srgbClr>
                  </a:outerShdw>
                </a:effectLst>
              </a:rPr>
              <a:t>«</a:t>
            </a:r>
            <a:r>
              <a:rPr lang="es-ES" sz="2400" dirty="0">
                <a:solidFill>
                  <a:schemeClr val="tx2">
                    <a:lumMod val="75000"/>
                  </a:schemeClr>
                </a:solidFill>
                <a:effectLst>
                  <a:outerShdw blurRad="38100" dist="38100" dir="2700000" algn="tl">
                    <a:srgbClr val="000000">
                      <a:alpha val="43137"/>
                    </a:srgbClr>
                  </a:outerShdw>
                </a:effectLst>
              </a:rPr>
              <a:t>El caminar juntos hacia </a:t>
            </a:r>
            <a:endParaRPr lang="es-ES" sz="2400" dirty="0" smtClean="0">
              <a:solidFill>
                <a:schemeClr val="tx2">
                  <a:lumMod val="75000"/>
                </a:schemeClr>
              </a:solidFill>
              <a:effectLst>
                <a:outerShdw blurRad="38100" dist="38100" dir="2700000" algn="tl">
                  <a:srgbClr val="000000">
                    <a:alpha val="43137"/>
                  </a:srgbClr>
                </a:outerShdw>
              </a:effectLst>
            </a:endParaRPr>
          </a:p>
          <a:p>
            <a:pPr algn="ctr"/>
            <a:r>
              <a:rPr lang="es-ES" sz="2400" dirty="0" smtClean="0">
                <a:solidFill>
                  <a:schemeClr val="tx2">
                    <a:lumMod val="75000"/>
                  </a:schemeClr>
                </a:solidFill>
                <a:effectLst>
                  <a:outerShdw blurRad="38100" dist="38100" dir="2700000" algn="tl">
                    <a:srgbClr val="000000">
                      <a:alpha val="43137"/>
                    </a:srgbClr>
                  </a:outerShdw>
                </a:effectLst>
              </a:rPr>
              <a:t>los </a:t>
            </a:r>
            <a:r>
              <a:rPr lang="es-ES" sz="2400" dirty="0">
                <a:solidFill>
                  <a:schemeClr val="tx2">
                    <a:lumMod val="75000"/>
                  </a:schemeClr>
                </a:solidFill>
                <a:effectLst>
                  <a:outerShdw blurRad="38100" dist="38100" dir="2700000" algn="tl">
                    <a:srgbClr val="000000">
                      <a:alpha val="43137"/>
                    </a:srgbClr>
                  </a:outerShdw>
                </a:effectLst>
              </a:rPr>
              <a:t>santuarios y el participar en otras manifestaciones de la piedad popular</a:t>
            </a:r>
            <a:r>
              <a:rPr lang="es-ES" sz="2400" dirty="0" smtClean="0">
                <a:solidFill>
                  <a:schemeClr val="tx2">
                    <a:lumMod val="75000"/>
                  </a:schemeClr>
                </a:solidFill>
                <a:effectLst>
                  <a:outerShdw blurRad="38100" dist="38100" dir="2700000" algn="tl">
                    <a:srgbClr val="000000">
                      <a:alpha val="43137"/>
                    </a:srgbClr>
                  </a:outerShdw>
                </a:effectLst>
              </a:rPr>
              <a:t>,</a:t>
            </a:r>
          </a:p>
          <a:p>
            <a:pPr algn="ctr"/>
            <a:r>
              <a:rPr lang="es-ES" sz="2400" dirty="0" smtClean="0">
                <a:solidFill>
                  <a:schemeClr val="tx2">
                    <a:lumMod val="75000"/>
                  </a:schemeClr>
                </a:solidFill>
                <a:effectLst>
                  <a:outerShdw blurRad="38100" dist="38100" dir="2700000" algn="tl">
                    <a:srgbClr val="000000">
                      <a:alpha val="43137"/>
                    </a:srgbClr>
                  </a:outerShdw>
                </a:effectLst>
              </a:rPr>
              <a:t> </a:t>
            </a:r>
            <a:r>
              <a:rPr lang="es-ES" sz="2400" dirty="0">
                <a:solidFill>
                  <a:schemeClr val="tx2">
                    <a:lumMod val="75000"/>
                  </a:schemeClr>
                </a:solidFill>
                <a:effectLst>
                  <a:outerShdw blurRad="38100" dist="38100" dir="2700000" algn="tl">
                    <a:srgbClr val="000000">
                      <a:alpha val="43137"/>
                    </a:srgbClr>
                  </a:outerShdw>
                </a:effectLst>
              </a:rPr>
              <a:t>también llevando a los hijos </a:t>
            </a:r>
            <a:endParaRPr lang="es-ES" sz="2400" dirty="0" smtClean="0">
              <a:solidFill>
                <a:schemeClr val="tx2">
                  <a:lumMod val="75000"/>
                </a:schemeClr>
              </a:solidFill>
              <a:effectLst>
                <a:outerShdw blurRad="38100" dist="38100" dir="2700000" algn="tl">
                  <a:srgbClr val="000000">
                    <a:alpha val="43137"/>
                  </a:srgbClr>
                </a:outerShdw>
              </a:effectLst>
            </a:endParaRPr>
          </a:p>
          <a:p>
            <a:pPr algn="ctr"/>
            <a:r>
              <a:rPr lang="es-ES" sz="2400" dirty="0" smtClean="0">
                <a:solidFill>
                  <a:schemeClr val="tx2">
                    <a:lumMod val="75000"/>
                  </a:schemeClr>
                </a:solidFill>
                <a:effectLst>
                  <a:outerShdw blurRad="38100" dist="38100" dir="2700000" algn="tl">
                    <a:srgbClr val="000000">
                      <a:alpha val="43137"/>
                    </a:srgbClr>
                  </a:outerShdw>
                </a:effectLst>
              </a:rPr>
              <a:t>o </a:t>
            </a:r>
            <a:r>
              <a:rPr lang="es-ES" sz="2400" dirty="0">
                <a:solidFill>
                  <a:schemeClr val="tx2">
                    <a:lumMod val="75000"/>
                  </a:schemeClr>
                </a:solidFill>
                <a:effectLst>
                  <a:outerShdw blurRad="38100" dist="38100" dir="2700000" algn="tl">
                    <a:srgbClr val="000000">
                      <a:alpha val="43137"/>
                    </a:srgbClr>
                  </a:outerShdw>
                </a:effectLst>
              </a:rPr>
              <a:t>invitando a otros, </a:t>
            </a:r>
            <a:r>
              <a:rPr lang="es-ES" sz="2400" dirty="0" smtClean="0">
                <a:solidFill>
                  <a:schemeClr val="tx2">
                    <a:lumMod val="75000"/>
                  </a:schemeClr>
                </a:solidFill>
                <a:effectLst>
                  <a:outerShdw blurRad="38100" dist="38100" dir="2700000" algn="tl">
                    <a:srgbClr val="000000">
                      <a:alpha val="43137"/>
                    </a:srgbClr>
                  </a:outerShdw>
                </a:effectLst>
              </a:rPr>
              <a:t>es </a:t>
            </a:r>
            <a:r>
              <a:rPr lang="es-ES" sz="2400" dirty="0">
                <a:solidFill>
                  <a:schemeClr val="tx2">
                    <a:lumMod val="75000"/>
                  </a:schemeClr>
                </a:solidFill>
                <a:effectLst>
                  <a:outerShdw blurRad="38100" dist="38100" dir="2700000" algn="tl">
                    <a:srgbClr val="000000">
                      <a:alpha val="43137"/>
                    </a:srgbClr>
                  </a:outerShdw>
                </a:effectLst>
              </a:rPr>
              <a:t>en sí mismo </a:t>
            </a:r>
            <a:endParaRPr lang="es-ES" sz="2400" dirty="0" smtClean="0">
              <a:solidFill>
                <a:schemeClr val="tx2">
                  <a:lumMod val="75000"/>
                </a:schemeClr>
              </a:solidFill>
              <a:effectLst>
                <a:outerShdw blurRad="38100" dist="38100" dir="2700000" algn="tl">
                  <a:srgbClr val="000000">
                    <a:alpha val="43137"/>
                  </a:srgbClr>
                </a:outerShdw>
              </a:effectLst>
            </a:endParaRPr>
          </a:p>
          <a:p>
            <a:pPr algn="ctr"/>
            <a:r>
              <a:rPr lang="es-ES" sz="2400" dirty="0" smtClean="0">
                <a:solidFill>
                  <a:schemeClr val="tx2">
                    <a:lumMod val="75000"/>
                  </a:schemeClr>
                </a:solidFill>
                <a:effectLst>
                  <a:outerShdw blurRad="38100" dist="38100" dir="2700000" algn="tl">
                    <a:srgbClr val="000000">
                      <a:alpha val="43137"/>
                    </a:srgbClr>
                  </a:outerShdw>
                </a:effectLst>
              </a:rPr>
              <a:t>un </a:t>
            </a:r>
            <a:r>
              <a:rPr lang="es-ES" sz="2400" dirty="0">
                <a:solidFill>
                  <a:schemeClr val="tx2">
                    <a:lumMod val="75000"/>
                  </a:schemeClr>
                </a:solidFill>
                <a:effectLst>
                  <a:outerShdw blurRad="38100" dist="38100" dir="2700000" algn="tl">
                    <a:srgbClr val="000000">
                      <a:alpha val="43137"/>
                    </a:srgbClr>
                  </a:outerShdw>
                </a:effectLst>
              </a:rPr>
              <a:t>gesto evangelizador</a:t>
            </a:r>
            <a:r>
              <a:rPr lang="es-ES" sz="1400" dirty="0" smtClean="0">
                <a:solidFill>
                  <a:schemeClr val="bg1"/>
                </a:solidFill>
                <a:effectLst>
                  <a:outerShdw blurRad="38100" dist="38100" dir="2700000" algn="tl">
                    <a:srgbClr val="000000">
                      <a:alpha val="43137"/>
                    </a:srgbClr>
                  </a:outerShdw>
                </a:effectLst>
              </a:rPr>
              <a:t>».[264] </a:t>
            </a:r>
            <a:endParaRPr lang="es-AR" sz="1400" dirty="0">
              <a:effectLst>
                <a:outerShdw blurRad="38100" dist="38100" dir="2700000" algn="tl">
                  <a:srgbClr val="000000">
                    <a:alpha val="43137"/>
                  </a:srgbClr>
                </a:outerShdw>
              </a:effectLst>
            </a:endParaRPr>
          </a:p>
        </p:txBody>
      </p:sp>
      <p:sp>
        <p:nvSpPr>
          <p:cNvPr id="7" name="Rectángulo 6"/>
          <p:cNvSpPr/>
          <p:nvPr/>
        </p:nvSpPr>
        <p:spPr>
          <a:xfrm rot="20725255">
            <a:off x="1352432" y="4219811"/>
            <a:ext cx="2916761" cy="1569660"/>
          </a:xfrm>
          <a:prstGeom prst="rect">
            <a:avLst/>
          </a:prstGeom>
        </p:spPr>
        <p:txBody>
          <a:bodyPr wrap="none">
            <a:spAutoFit/>
          </a:bodyPr>
          <a:lstStyle/>
          <a:p>
            <a:r>
              <a:rPr lang="es-ES" sz="2400" b="1" dirty="0">
                <a:solidFill>
                  <a:schemeClr val="bg1"/>
                </a:solidFill>
                <a:effectLst>
                  <a:outerShdw blurRad="38100" dist="38100" dir="2700000" algn="tl">
                    <a:srgbClr val="000000">
                      <a:alpha val="43137"/>
                    </a:srgbClr>
                  </a:outerShdw>
                </a:effectLst>
              </a:rPr>
              <a:t>¡No </a:t>
            </a:r>
            <a:r>
              <a:rPr lang="es-ES" sz="2400" b="1" dirty="0" smtClean="0">
                <a:solidFill>
                  <a:schemeClr val="bg1"/>
                </a:solidFill>
                <a:effectLst>
                  <a:outerShdw blurRad="38100" dist="38100" dir="2700000" algn="tl">
                    <a:srgbClr val="000000">
                      <a:alpha val="43137"/>
                    </a:srgbClr>
                  </a:outerShdw>
                </a:effectLst>
              </a:rPr>
              <a:t>coartemos</a:t>
            </a:r>
          </a:p>
          <a:p>
            <a:r>
              <a:rPr lang="es-ES" sz="2400" b="1" dirty="0" smtClean="0">
                <a:solidFill>
                  <a:schemeClr val="bg1"/>
                </a:solidFill>
                <a:effectLst>
                  <a:outerShdw blurRad="38100" dist="38100" dir="2700000" algn="tl">
                    <a:srgbClr val="000000">
                      <a:alpha val="43137"/>
                    </a:srgbClr>
                  </a:outerShdw>
                </a:effectLst>
              </a:rPr>
              <a:t> </a:t>
            </a:r>
            <a:r>
              <a:rPr lang="es-ES" sz="2400" b="1" dirty="0">
                <a:solidFill>
                  <a:schemeClr val="bg1"/>
                </a:solidFill>
                <a:effectLst>
                  <a:outerShdw blurRad="38100" dist="38100" dir="2700000" algn="tl">
                    <a:srgbClr val="000000">
                      <a:alpha val="43137"/>
                    </a:srgbClr>
                  </a:outerShdw>
                </a:effectLst>
              </a:rPr>
              <a:t>ni pretendamos </a:t>
            </a:r>
            <a:endParaRPr lang="es-ES" sz="2400" b="1" dirty="0" smtClean="0">
              <a:solidFill>
                <a:schemeClr val="bg1"/>
              </a:solidFill>
              <a:effectLst>
                <a:outerShdw blurRad="38100" dist="38100" dir="2700000" algn="tl">
                  <a:srgbClr val="000000">
                    <a:alpha val="43137"/>
                  </a:srgbClr>
                </a:outerShdw>
              </a:effectLst>
            </a:endParaRPr>
          </a:p>
          <a:p>
            <a:r>
              <a:rPr lang="es-ES" sz="2400" b="1" dirty="0">
                <a:solidFill>
                  <a:schemeClr val="bg1"/>
                </a:solidFill>
                <a:effectLst>
                  <a:outerShdw blurRad="38100" dist="38100" dir="2700000" algn="tl">
                    <a:srgbClr val="000000">
                      <a:alpha val="43137"/>
                    </a:srgbClr>
                  </a:outerShdw>
                </a:effectLst>
              </a:rPr>
              <a:t> </a:t>
            </a:r>
            <a:r>
              <a:rPr lang="es-ES" sz="2400" b="1" dirty="0" smtClean="0">
                <a:solidFill>
                  <a:schemeClr val="bg1"/>
                </a:solidFill>
                <a:effectLst>
                  <a:outerShdw blurRad="38100" dist="38100" dir="2700000" algn="tl">
                    <a:srgbClr val="000000">
                      <a:alpha val="43137"/>
                    </a:srgbClr>
                  </a:outerShdw>
                </a:effectLst>
              </a:rPr>
              <a:t>            controlar </a:t>
            </a:r>
          </a:p>
          <a:p>
            <a:r>
              <a:rPr lang="es-ES" sz="2400" b="1" dirty="0" smtClean="0">
                <a:solidFill>
                  <a:schemeClr val="bg1"/>
                </a:solidFill>
                <a:effectLst>
                  <a:outerShdw blurRad="38100" dist="38100" dir="2700000" algn="tl">
                    <a:srgbClr val="000000">
                      <a:alpha val="43137"/>
                    </a:srgbClr>
                  </a:outerShdw>
                </a:effectLst>
              </a:rPr>
              <a:t>esa </a:t>
            </a:r>
            <a:r>
              <a:rPr lang="es-ES" sz="2400" b="1" dirty="0">
                <a:solidFill>
                  <a:schemeClr val="bg1"/>
                </a:solidFill>
                <a:effectLst>
                  <a:outerShdw blurRad="38100" dist="38100" dir="2700000" algn="tl">
                    <a:srgbClr val="000000">
                      <a:alpha val="43137"/>
                    </a:srgbClr>
                  </a:outerShdw>
                </a:effectLst>
              </a:rPr>
              <a:t>fuerza </a:t>
            </a:r>
            <a:r>
              <a:rPr lang="es-ES" sz="2400" b="1" dirty="0" smtClean="0">
                <a:solidFill>
                  <a:schemeClr val="bg1"/>
                </a:solidFill>
                <a:effectLst>
                  <a:outerShdw blurRad="38100" dist="38100" dir="2700000" algn="tl">
                    <a:srgbClr val="000000">
                      <a:alpha val="43137"/>
                    </a:srgbClr>
                  </a:outerShdw>
                </a:effectLst>
              </a:rPr>
              <a:t>misionera!</a:t>
            </a:r>
            <a:endParaRPr lang="es-AR" sz="2400" b="1" dirty="0">
              <a:effectLst>
                <a:outerShdw blurRad="38100" dist="38100" dir="2700000" algn="tl">
                  <a:srgbClr val="000000">
                    <a:alpha val="43137"/>
                  </a:srgbClr>
                </a:outerShdw>
              </a:effectLst>
            </a:endParaRPr>
          </a:p>
        </p:txBody>
      </p:sp>
      <p:sp>
        <p:nvSpPr>
          <p:cNvPr id="8" name="Rectángulo 7"/>
          <p:cNvSpPr/>
          <p:nvPr/>
        </p:nvSpPr>
        <p:spPr>
          <a:xfrm rot="21178938">
            <a:off x="7506746" y="6111920"/>
            <a:ext cx="4775666" cy="369332"/>
          </a:xfrm>
          <a:prstGeom prst="rect">
            <a:avLst/>
          </a:prstGeom>
          <a:noFill/>
        </p:spPr>
        <p:txBody>
          <a:bodyPr wrap="none">
            <a:spAutoFit/>
          </a:bodyPr>
          <a:lstStyle/>
          <a:p>
            <a:pPr>
              <a:spcAft>
                <a:spcPts val="0"/>
              </a:spcAft>
            </a:pPr>
            <a:r>
              <a:rPr lang="es-ES"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fuerza evangelizadora de la piedad popular</a:t>
            </a:r>
            <a:endParaRPr lang="es-AR"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3876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grpId="1" nodeType="clickEffect">
                                  <p:stCondLst>
                                    <p:cond delay="0"/>
                                  </p:stCondLst>
                                  <p:childTnLst>
                                    <p:animScale>
                                      <p:cBhvr>
                                        <p:cTn id="30" dur="2000" fill="hold"/>
                                        <p:tgtEl>
                                          <p:spTgt spid="7"/>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animBg="1"/>
      <p:bldP spid="7" grpId="0"/>
      <p:bldP spid="7" grpId="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t="-50000" r="-2000" b="-32000"/>
          </a:stretch>
        </a:blipFill>
        <a:effectLst/>
      </p:bgPr>
    </p:bg>
    <p:spTree>
      <p:nvGrpSpPr>
        <p:cNvPr id="1" name=""/>
        <p:cNvGrpSpPr/>
        <p:nvPr/>
      </p:nvGrpSpPr>
      <p:grpSpPr>
        <a:xfrm>
          <a:off x="0" y="0"/>
          <a:ext cx="0" cy="0"/>
          <a:chOff x="0" y="0"/>
          <a:chExt cx="0" cy="0"/>
        </a:xfrm>
      </p:grpSpPr>
      <p:sp>
        <p:nvSpPr>
          <p:cNvPr id="3" name="Rectángulo 2"/>
          <p:cNvSpPr/>
          <p:nvPr/>
        </p:nvSpPr>
        <p:spPr>
          <a:xfrm>
            <a:off x="607452" y="421597"/>
            <a:ext cx="4105970" cy="1692771"/>
          </a:xfrm>
          <a:prstGeom prst="rect">
            <a:avLst/>
          </a:prstGeom>
        </p:spPr>
        <p:txBody>
          <a:bodyPr wrap="square">
            <a:spAutoFit/>
          </a:bodyPr>
          <a:lstStyle/>
          <a:p>
            <a:r>
              <a:rPr lang="es-ES" dirty="0" smtClean="0">
                <a:solidFill>
                  <a:schemeClr val="bg1">
                    <a:lumMod val="95000"/>
                  </a:schemeClr>
                </a:solidFill>
                <a:effectLst>
                  <a:outerShdw blurRad="38100" dist="38100" dir="2700000" algn="tl">
                    <a:srgbClr val="000000">
                      <a:alpha val="43137"/>
                    </a:srgbClr>
                  </a:outerShdw>
                </a:effectLst>
              </a:rPr>
              <a:t>1.</a:t>
            </a:r>
            <a:r>
              <a:rPr lang="es-ES" sz="3200" dirty="0" smtClean="0">
                <a:solidFill>
                  <a:schemeClr val="bg1">
                    <a:lumMod val="95000"/>
                  </a:schemeClr>
                </a:solidFill>
                <a:effectLst>
                  <a:outerShdw blurRad="38100" dist="38100" dir="2700000" algn="tl">
                    <a:srgbClr val="000000">
                      <a:alpha val="43137"/>
                    </a:srgbClr>
                  </a:outerShdw>
                </a:effectLst>
              </a:rPr>
              <a:t>T</a:t>
            </a:r>
            <a:r>
              <a:rPr lang="es-ES" sz="2400" dirty="0" smtClean="0">
                <a:solidFill>
                  <a:schemeClr val="bg1">
                    <a:lumMod val="95000"/>
                  </a:schemeClr>
                </a:solidFill>
                <a:effectLst>
                  <a:outerShdw blurRad="38100" dist="38100" dir="2700000" algn="tl">
                    <a:srgbClr val="000000">
                      <a:alpha val="43137"/>
                    </a:srgbClr>
                  </a:outerShdw>
                </a:effectLst>
              </a:rPr>
              <a:t>e </a:t>
            </a:r>
            <a:r>
              <a:rPr lang="es-ES" sz="2400" dirty="0">
                <a:solidFill>
                  <a:schemeClr val="bg1">
                    <a:lumMod val="95000"/>
                  </a:schemeClr>
                </a:solidFill>
                <a:effectLst>
                  <a:outerShdw blurRad="38100" dist="38100" dir="2700000" algn="tl">
                    <a:srgbClr val="000000">
                      <a:alpha val="43137"/>
                    </a:srgbClr>
                  </a:outerShdw>
                </a:effectLst>
              </a:rPr>
              <a:t>ofrecemos, Maria,</a:t>
            </a:r>
          </a:p>
          <a:p>
            <a:r>
              <a:rPr lang="es-ES" sz="2400" dirty="0">
                <a:solidFill>
                  <a:schemeClr val="bg1">
                    <a:lumMod val="95000"/>
                  </a:schemeClr>
                </a:solidFill>
                <a:effectLst>
                  <a:outerShdw blurRad="38100" dist="38100" dir="2700000" algn="tl">
                    <a:srgbClr val="000000">
                      <a:alpha val="43137"/>
                    </a:srgbClr>
                  </a:outerShdw>
                </a:effectLst>
              </a:rPr>
              <a:t> el fruto de nuestro amor;</a:t>
            </a:r>
          </a:p>
          <a:p>
            <a:r>
              <a:rPr lang="es-ES" sz="2400" dirty="0">
                <a:solidFill>
                  <a:schemeClr val="bg1">
                    <a:lumMod val="95000"/>
                  </a:schemeClr>
                </a:solidFill>
                <a:effectLst>
                  <a:outerShdw blurRad="38100" dist="38100" dir="2700000" algn="tl">
                    <a:srgbClr val="000000">
                      <a:alpha val="43137"/>
                    </a:srgbClr>
                  </a:outerShdw>
                </a:effectLst>
              </a:rPr>
              <a:t> son nuestros hijos, Señora,</a:t>
            </a:r>
          </a:p>
          <a:p>
            <a:r>
              <a:rPr lang="es-ES" sz="2400" dirty="0">
                <a:solidFill>
                  <a:schemeClr val="bg1">
                    <a:lumMod val="95000"/>
                  </a:schemeClr>
                </a:solidFill>
                <a:effectLst>
                  <a:outerShdw blurRad="38100" dist="38100" dir="2700000" algn="tl">
                    <a:srgbClr val="000000">
                      <a:alpha val="43137"/>
                    </a:srgbClr>
                  </a:outerShdw>
                </a:effectLst>
              </a:rPr>
              <a:t> son nuevos hijos de Dios</a:t>
            </a:r>
            <a:r>
              <a:rPr lang="es-ES" sz="2400" dirty="0" smtClean="0">
                <a:solidFill>
                  <a:schemeClr val="bg1">
                    <a:lumMod val="95000"/>
                  </a:schemeClr>
                </a:solidFill>
                <a:effectLst>
                  <a:outerShdw blurRad="38100" dist="38100" dir="2700000" algn="tl">
                    <a:srgbClr val="000000">
                      <a:alpha val="43137"/>
                    </a:srgbClr>
                  </a:outerShdw>
                </a:effectLst>
              </a:rPr>
              <a:t>.</a:t>
            </a:r>
            <a:endParaRPr lang="es-ES" sz="2400" dirty="0">
              <a:solidFill>
                <a:schemeClr val="bg1">
                  <a:lumMod val="95000"/>
                </a:schemeClr>
              </a:solidFill>
              <a:effectLst>
                <a:outerShdw blurRad="38100" dist="38100" dir="2700000" algn="tl">
                  <a:srgbClr val="000000">
                    <a:alpha val="43137"/>
                  </a:srgbClr>
                </a:outerShdw>
              </a:effectLst>
            </a:endParaRPr>
          </a:p>
        </p:txBody>
      </p:sp>
      <p:sp>
        <p:nvSpPr>
          <p:cNvPr id="4" name="Rectángulo 3"/>
          <p:cNvSpPr/>
          <p:nvPr/>
        </p:nvSpPr>
        <p:spPr>
          <a:xfrm>
            <a:off x="4811748" y="2594611"/>
            <a:ext cx="6118688" cy="2862322"/>
          </a:xfrm>
          <a:prstGeom prst="rect">
            <a:avLst/>
          </a:prstGeom>
        </p:spPr>
        <p:txBody>
          <a:bodyPr wrap="square">
            <a:spAutoFit/>
          </a:bodyPr>
          <a:lstStyle/>
          <a:p>
            <a:pPr algn="r"/>
            <a:r>
              <a:rPr lang="es-ES" sz="3600" b="1" dirty="0">
                <a:solidFill>
                  <a:schemeClr val="bg1">
                    <a:lumMod val="95000"/>
                  </a:schemeClr>
                </a:solidFill>
                <a:effectLst>
                  <a:outerShdw blurRad="38100" dist="38100" dir="2700000" algn="tl">
                    <a:srgbClr val="000000">
                      <a:alpha val="43137"/>
                    </a:srgbClr>
                  </a:outerShdw>
                </a:effectLst>
              </a:rPr>
              <a:t>BAJO TU AMPARO SEGURO</a:t>
            </a:r>
          </a:p>
          <a:p>
            <a:pPr algn="r"/>
            <a:r>
              <a:rPr lang="es-ES" sz="3600" b="1" dirty="0">
                <a:solidFill>
                  <a:schemeClr val="bg1">
                    <a:lumMod val="95000"/>
                  </a:schemeClr>
                </a:solidFill>
                <a:effectLst>
                  <a:outerShdw blurRad="38100" dist="38100" dir="2700000" algn="tl">
                    <a:srgbClr val="000000">
                      <a:alpha val="43137"/>
                    </a:srgbClr>
                  </a:outerShdw>
                </a:effectLst>
              </a:rPr>
              <a:t>CAMINARAN EN TU LUZ.</a:t>
            </a:r>
          </a:p>
          <a:p>
            <a:pPr algn="r"/>
            <a:r>
              <a:rPr lang="es-ES" sz="3600" b="1" dirty="0">
                <a:solidFill>
                  <a:schemeClr val="bg1">
                    <a:lumMod val="95000"/>
                  </a:schemeClr>
                </a:solidFill>
                <a:effectLst>
                  <a:outerShdw blurRad="38100" dist="38100" dir="2700000" algn="tl">
                    <a:srgbClr val="000000">
                      <a:alpha val="43137"/>
                    </a:srgbClr>
                  </a:outerShdw>
                </a:effectLst>
              </a:rPr>
              <a:t>CUÍDALOS, </a:t>
            </a:r>
            <a:endParaRPr lang="es-ES" sz="3600" b="1" dirty="0" smtClean="0">
              <a:solidFill>
                <a:schemeClr val="bg1">
                  <a:lumMod val="95000"/>
                </a:schemeClr>
              </a:solidFill>
              <a:effectLst>
                <a:outerShdw blurRad="38100" dist="38100" dir="2700000" algn="tl">
                  <a:srgbClr val="000000">
                    <a:alpha val="43137"/>
                  </a:srgbClr>
                </a:outerShdw>
              </a:effectLst>
            </a:endParaRPr>
          </a:p>
          <a:p>
            <a:pPr algn="r"/>
            <a:r>
              <a:rPr lang="es-ES" sz="3600" b="1" dirty="0" smtClean="0">
                <a:solidFill>
                  <a:schemeClr val="bg1">
                    <a:lumMod val="95000"/>
                  </a:schemeClr>
                </a:solidFill>
                <a:effectLst>
                  <a:outerShdw blurRad="38100" dist="38100" dir="2700000" algn="tl">
                    <a:srgbClr val="000000">
                      <a:alpha val="43137"/>
                    </a:srgbClr>
                  </a:outerShdw>
                </a:effectLst>
              </a:rPr>
              <a:t>MADRE </a:t>
            </a:r>
            <a:r>
              <a:rPr lang="es-ES" sz="3600" b="1" dirty="0">
                <a:solidFill>
                  <a:schemeClr val="bg1">
                    <a:lumMod val="95000"/>
                  </a:schemeClr>
                </a:solidFill>
                <a:effectLst>
                  <a:outerShdw blurRad="38100" dist="38100" dir="2700000" algn="tl">
                    <a:srgbClr val="000000">
                      <a:alpha val="43137"/>
                    </a:srgbClr>
                  </a:outerShdw>
                </a:effectLst>
              </a:rPr>
              <a:t>QUERIDA,</a:t>
            </a:r>
          </a:p>
          <a:p>
            <a:pPr algn="r"/>
            <a:r>
              <a:rPr lang="es-ES" sz="3600" b="1" dirty="0">
                <a:solidFill>
                  <a:schemeClr val="bg1">
                    <a:lumMod val="95000"/>
                  </a:schemeClr>
                </a:solidFill>
                <a:effectLst>
                  <a:outerShdw blurRad="38100" dist="38100" dir="2700000" algn="tl">
                    <a:srgbClr val="000000">
                      <a:alpha val="43137"/>
                    </a:srgbClr>
                  </a:outerShdw>
                </a:effectLst>
              </a:rPr>
              <a:t>COMO CUIDASTE A JESÚS.</a:t>
            </a:r>
          </a:p>
        </p:txBody>
      </p:sp>
      <p:sp>
        <p:nvSpPr>
          <p:cNvPr id="5" name="Rectángulo 4"/>
          <p:cNvSpPr/>
          <p:nvPr/>
        </p:nvSpPr>
        <p:spPr>
          <a:xfrm>
            <a:off x="1344015" y="2406369"/>
            <a:ext cx="4751985" cy="1692771"/>
          </a:xfrm>
          <a:prstGeom prst="rect">
            <a:avLst/>
          </a:prstGeom>
        </p:spPr>
        <p:txBody>
          <a:bodyPr wrap="square">
            <a:spAutoFit/>
          </a:bodyPr>
          <a:lstStyle/>
          <a:p>
            <a:r>
              <a:rPr lang="es-ES" dirty="0">
                <a:solidFill>
                  <a:schemeClr val="bg1">
                    <a:lumMod val="95000"/>
                  </a:schemeClr>
                </a:solidFill>
                <a:effectLst>
                  <a:outerShdw blurRad="38100" dist="38100" dir="2700000" algn="tl">
                    <a:srgbClr val="000000">
                      <a:alpha val="43137"/>
                    </a:srgbClr>
                  </a:outerShdw>
                </a:effectLst>
              </a:rPr>
              <a:t>2</a:t>
            </a:r>
            <a:r>
              <a:rPr lang="es-ES" sz="2400" dirty="0">
                <a:solidFill>
                  <a:schemeClr val="bg1">
                    <a:lumMod val="95000"/>
                  </a:schemeClr>
                </a:solidFill>
                <a:effectLst>
                  <a:outerShdw blurRad="38100" dist="38100" dir="2700000" algn="tl">
                    <a:srgbClr val="000000">
                      <a:alpha val="43137"/>
                    </a:srgbClr>
                  </a:outerShdw>
                </a:effectLst>
              </a:rPr>
              <a:t>. </a:t>
            </a:r>
            <a:r>
              <a:rPr lang="es-ES" sz="3200" dirty="0">
                <a:solidFill>
                  <a:schemeClr val="bg1">
                    <a:lumMod val="95000"/>
                  </a:schemeClr>
                </a:solidFill>
                <a:effectLst>
                  <a:outerShdw blurRad="38100" dist="38100" dir="2700000" algn="tl">
                    <a:srgbClr val="000000">
                      <a:alpha val="43137"/>
                    </a:srgbClr>
                  </a:outerShdw>
                </a:effectLst>
              </a:rPr>
              <a:t>A</a:t>
            </a:r>
            <a:r>
              <a:rPr lang="es-ES" sz="2400" dirty="0">
                <a:solidFill>
                  <a:schemeClr val="bg1">
                    <a:lumMod val="95000"/>
                  </a:schemeClr>
                </a:solidFill>
                <a:effectLst>
                  <a:outerShdw blurRad="38100" dist="38100" dir="2700000" algn="tl">
                    <a:srgbClr val="000000">
                      <a:alpha val="43137"/>
                    </a:srgbClr>
                  </a:outerShdw>
                </a:effectLst>
              </a:rPr>
              <a:t>nte tu imagen hermosa,</a:t>
            </a:r>
          </a:p>
          <a:p>
            <a:r>
              <a:rPr lang="es-ES" sz="2400" dirty="0">
                <a:solidFill>
                  <a:schemeClr val="bg1">
                    <a:lumMod val="95000"/>
                  </a:schemeClr>
                </a:solidFill>
                <a:effectLst>
                  <a:outerShdw blurRad="38100" dist="38100" dir="2700000" algn="tl">
                    <a:srgbClr val="000000">
                      <a:alpha val="43137"/>
                    </a:srgbClr>
                  </a:outerShdw>
                </a:effectLst>
              </a:rPr>
              <a:t> llena de tierna bondad,</a:t>
            </a:r>
          </a:p>
          <a:p>
            <a:r>
              <a:rPr lang="es-ES" sz="2400" dirty="0">
                <a:solidFill>
                  <a:schemeClr val="bg1">
                    <a:lumMod val="95000"/>
                  </a:schemeClr>
                </a:solidFill>
                <a:effectLst>
                  <a:outerShdw blurRad="38100" dist="38100" dir="2700000" algn="tl">
                    <a:srgbClr val="000000">
                      <a:alpha val="43137"/>
                    </a:srgbClr>
                  </a:outerShdw>
                </a:effectLst>
              </a:rPr>
              <a:t> derrama sobre esto niños</a:t>
            </a:r>
          </a:p>
          <a:p>
            <a:r>
              <a:rPr lang="es-ES" sz="2400" dirty="0">
                <a:solidFill>
                  <a:schemeClr val="bg1">
                    <a:lumMod val="95000"/>
                  </a:schemeClr>
                </a:solidFill>
                <a:effectLst>
                  <a:outerShdw blurRad="38100" dist="38100" dir="2700000" algn="tl">
                    <a:srgbClr val="000000">
                      <a:alpha val="43137"/>
                    </a:srgbClr>
                  </a:outerShdw>
                </a:effectLst>
              </a:rPr>
              <a:t> tu bendición maternal.</a:t>
            </a:r>
          </a:p>
        </p:txBody>
      </p:sp>
      <p:sp>
        <p:nvSpPr>
          <p:cNvPr id="6" name="Rectángulo 5"/>
          <p:cNvSpPr/>
          <p:nvPr/>
        </p:nvSpPr>
        <p:spPr>
          <a:xfrm>
            <a:off x="2155077" y="4522602"/>
            <a:ext cx="5121689" cy="1692771"/>
          </a:xfrm>
          <a:prstGeom prst="rect">
            <a:avLst/>
          </a:prstGeom>
        </p:spPr>
        <p:txBody>
          <a:bodyPr wrap="square">
            <a:spAutoFit/>
          </a:bodyPr>
          <a:lstStyle/>
          <a:p>
            <a:r>
              <a:rPr lang="es-ES" sz="2400" dirty="0">
                <a:solidFill>
                  <a:schemeClr val="bg1">
                    <a:lumMod val="95000"/>
                  </a:schemeClr>
                </a:solidFill>
                <a:effectLst>
                  <a:outerShdw blurRad="38100" dist="38100" dir="2700000" algn="tl">
                    <a:srgbClr val="000000">
                      <a:alpha val="43137"/>
                    </a:srgbClr>
                  </a:outerShdw>
                </a:effectLst>
              </a:rPr>
              <a:t>3. </a:t>
            </a:r>
            <a:r>
              <a:rPr lang="es-ES" sz="3200" dirty="0">
                <a:solidFill>
                  <a:schemeClr val="bg1">
                    <a:lumMod val="95000"/>
                  </a:schemeClr>
                </a:solidFill>
                <a:effectLst>
                  <a:outerShdw blurRad="38100" dist="38100" dir="2700000" algn="tl">
                    <a:srgbClr val="000000">
                      <a:alpha val="43137"/>
                    </a:srgbClr>
                  </a:outerShdw>
                </a:effectLst>
              </a:rPr>
              <a:t>M</a:t>
            </a:r>
            <a:r>
              <a:rPr lang="es-ES" sz="2400" dirty="0">
                <a:solidFill>
                  <a:schemeClr val="bg1">
                    <a:lumMod val="95000"/>
                  </a:schemeClr>
                </a:solidFill>
                <a:effectLst>
                  <a:outerShdw blurRad="38100" dist="38100" dir="2700000" algn="tl">
                    <a:srgbClr val="000000">
                      <a:alpha val="43137"/>
                    </a:srgbClr>
                  </a:outerShdw>
                </a:effectLst>
              </a:rPr>
              <a:t>adre de los bautizados,</a:t>
            </a:r>
          </a:p>
          <a:p>
            <a:r>
              <a:rPr lang="es-ES" sz="2400" dirty="0">
                <a:solidFill>
                  <a:schemeClr val="bg1">
                    <a:lumMod val="95000"/>
                  </a:schemeClr>
                </a:solidFill>
                <a:effectLst>
                  <a:outerShdw blurRad="38100" dist="38100" dir="2700000" algn="tl">
                    <a:srgbClr val="000000">
                      <a:alpha val="43137"/>
                    </a:srgbClr>
                  </a:outerShdw>
                </a:effectLst>
              </a:rPr>
              <a:t> queremos hoy renovar</a:t>
            </a:r>
          </a:p>
          <a:p>
            <a:r>
              <a:rPr lang="es-ES" sz="2400" dirty="0">
                <a:solidFill>
                  <a:schemeClr val="bg1">
                    <a:lumMod val="95000"/>
                  </a:schemeClr>
                </a:solidFill>
                <a:effectLst>
                  <a:outerShdw blurRad="38100" dist="38100" dir="2700000" algn="tl">
                    <a:srgbClr val="000000">
                      <a:alpha val="43137"/>
                    </a:srgbClr>
                  </a:outerShdw>
                </a:effectLst>
              </a:rPr>
              <a:t> que somos tu pueblo en marcha</a:t>
            </a:r>
          </a:p>
          <a:p>
            <a:r>
              <a:rPr lang="es-ES" sz="2400" dirty="0">
                <a:solidFill>
                  <a:schemeClr val="bg1">
                    <a:lumMod val="95000"/>
                  </a:schemeClr>
                </a:solidFill>
                <a:effectLst>
                  <a:outerShdw blurRad="38100" dist="38100" dir="2700000" algn="tl">
                    <a:srgbClr val="000000">
                      <a:alpha val="43137"/>
                    </a:srgbClr>
                  </a:outerShdw>
                </a:effectLst>
              </a:rPr>
              <a:t> ¡es nuestra gran dignidad!</a:t>
            </a:r>
          </a:p>
        </p:txBody>
      </p:sp>
      <p:sp>
        <p:nvSpPr>
          <p:cNvPr id="7" name="Rectángulo 6"/>
          <p:cNvSpPr/>
          <p:nvPr/>
        </p:nvSpPr>
        <p:spPr>
          <a:xfrm>
            <a:off x="8929360" y="383999"/>
            <a:ext cx="2662075" cy="830997"/>
          </a:xfrm>
          <a:prstGeom prst="rect">
            <a:avLst/>
          </a:prstGeom>
        </p:spPr>
        <p:txBody>
          <a:bodyPr wrap="none">
            <a:spAutoFit/>
          </a:bodyPr>
          <a:lstStyle/>
          <a:p>
            <a:r>
              <a:rPr lang="es-ES" sz="2400" b="1" dirty="0">
                <a:solidFill>
                  <a:schemeClr val="bg1"/>
                </a:solidFill>
                <a:effectLst>
                  <a:outerShdw blurRad="38100" dist="38100" dir="2700000" algn="tl">
                    <a:srgbClr val="000000">
                      <a:alpha val="43137"/>
                    </a:srgbClr>
                  </a:outerShdw>
                </a:effectLst>
              </a:rPr>
              <a:t>Son </a:t>
            </a:r>
            <a:r>
              <a:rPr lang="es-ES" sz="2400" b="1" dirty="0" smtClean="0">
                <a:solidFill>
                  <a:schemeClr val="bg1"/>
                </a:solidFill>
                <a:effectLst>
                  <a:outerShdw blurRad="38100" dist="38100" dir="2700000" algn="tl">
                    <a:srgbClr val="000000">
                      <a:alpha val="43137"/>
                    </a:srgbClr>
                  </a:outerShdw>
                </a:effectLst>
              </a:rPr>
              <a:t>nuestros </a:t>
            </a:r>
            <a:r>
              <a:rPr lang="es-ES" sz="2400" b="1" dirty="0">
                <a:solidFill>
                  <a:schemeClr val="bg1"/>
                </a:solidFill>
                <a:effectLst>
                  <a:outerShdw blurRad="38100" dist="38100" dir="2700000" algn="tl">
                    <a:srgbClr val="000000">
                      <a:alpha val="43137"/>
                    </a:srgbClr>
                  </a:outerShdw>
                </a:effectLst>
              </a:rPr>
              <a:t>hijos, </a:t>
            </a:r>
            <a:endParaRPr lang="es-ES" sz="2400" b="1" dirty="0" smtClean="0">
              <a:solidFill>
                <a:schemeClr val="bg1"/>
              </a:solidFill>
              <a:effectLst>
                <a:outerShdw blurRad="38100" dist="38100" dir="2700000" algn="tl">
                  <a:srgbClr val="000000">
                    <a:alpha val="43137"/>
                  </a:srgbClr>
                </a:outerShdw>
              </a:effectLst>
            </a:endParaRPr>
          </a:p>
          <a:p>
            <a:pPr algn="r"/>
            <a:r>
              <a:rPr lang="es-ES" sz="2400" b="1" dirty="0" smtClean="0">
                <a:solidFill>
                  <a:schemeClr val="bg1"/>
                </a:solidFill>
                <a:effectLst>
                  <a:outerShdw blurRad="38100" dist="38100" dir="2700000" algn="tl">
                    <a:srgbClr val="000000">
                      <a:alpha val="43137"/>
                    </a:srgbClr>
                  </a:outerShdw>
                </a:effectLst>
              </a:rPr>
              <a:t>Señora</a:t>
            </a:r>
            <a:endParaRPr lang="es-ES" sz="2400" b="1" dirty="0">
              <a:solidFill>
                <a:schemeClr val="bg1"/>
              </a:solidFill>
              <a:effectLst>
                <a:outerShdw blurRad="38100" dist="38100" dir="2700000" algn="tl">
                  <a:srgbClr val="000000">
                    <a:alpha val="43137"/>
                  </a:srgbClr>
                </a:outerShdw>
              </a:effectLst>
            </a:endParaRPr>
          </a:p>
        </p:txBody>
      </p:sp>
      <p:pic>
        <p:nvPicPr>
          <p:cNvPr id="2" name="10-SON NUESTROS HIJOS SEÑOR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02043" y="1557938"/>
            <a:ext cx="338750" cy="338750"/>
          </a:xfrm>
          <a:prstGeom prst="rect">
            <a:avLst/>
          </a:prstGeom>
        </p:spPr>
      </p:pic>
    </p:spTree>
    <p:extLst>
      <p:ext uri="{BB962C8B-B14F-4D97-AF65-F5344CB8AC3E}">
        <p14:creationId xmlns:p14="http://schemas.microsoft.com/office/powerpoint/2010/main" val="292969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1" nodeType="clickEffect">
                                  <p:stCondLst>
                                    <p:cond delay="0"/>
                                  </p:stCondLst>
                                  <p:childTnLst>
                                    <p:animScale>
                                      <p:cBhvr>
                                        <p:cTn id="14" dur="2000" fill="hold"/>
                                        <p:tgtEl>
                                          <p:spTgt spid="7"/>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5" fill="hold" display="0">
                  <p:stCondLst>
                    <p:cond delay="indefinite"/>
                  </p:stCondLst>
                  <p:endCondLst>
                    <p:cond evt="onStopAudio" delay="0">
                      <p:tgtEl>
                        <p:sldTgt/>
                      </p:tgtEl>
                    </p:cond>
                  </p:endCondLst>
                </p:cTn>
                <p:tgtEl>
                  <p:spTgt spid="2"/>
                </p:tgtEl>
              </p:cMediaNode>
            </p:audio>
          </p:childTnLst>
        </p:cTn>
      </p:par>
    </p:tnLst>
    <p:bldLst>
      <p:bldP spid="3" grpId="0"/>
      <p:bldP spid="4" grpId="0"/>
      <p:bldP spid="4" grpId="1"/>
      <p:bldP spid="5" grpId="0"/>
      <p:bldP spid="6" grpId="0"/>
      <p:bldP spid="7" grpId="0"/>
      <p:bldP spid="7"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2000" b="-102000"/>
          </a:stretch>
        </a:blipFill>
        <a:effectLst/>
      </p:bgPr>
    </p:bg>
    <p:spTree>
      <p:nvGrpSpPr>
        <p:cNvPr id="1" name=""/>
        <p:cNvGrpSpPr/>
        <p:nvPr/>
      </p:nvGrpSpPr>
      <p:grpSpPr>
        <a:xfrm>
          <a:off x="0" y="0"/>
          <a:ext cx="0" cy="0"/>
          <a:chOff x="0" y="0"/>
          <a:chExt cx="0" cy="0"/>
        </a:xfrm>
      </p:grpSpPr>
      <p:sp>
        <p:nvSpPr>
          <p:cNvPr id="2" name="Rectángulo 1"/>
          <p:cNvSpPr/>
          <p:nvPr/>
        </p:nvSpPr>
        <p:spPr>
          <a:xfrm>
            <a:off x="453081" y="169723"/>
            <a:ext cx="4328984" cy="1446550"/>
          </a:xfrm>
          <a:prstGeom prst="rect">
            <a:avLst/>
          </a:prstGeom>
        </p:spPr>
        <p:txBody>
          <a:bodyPr wrap="square">
            <a:spAutoFit/>
          </a:bodyPr>
          <a:lstStyle/>
          <a:p>
            <a:pPr>
              <a:spcAft>
                <a:spcPts val="0"/>
              </a:spcAft>
            </a:pPr>
            <a:r>
              <a:rPr lang="es-ES" sz="1600" dirty="0">
                <a:solidFill>
                  <a:schemeClr val="bg1"/>
                </a:solidFill>
                <a:latin typeface="Times New Roman" panose="02020603050405020304" pitchFamily="18" charset="0"/>
                <a:ea typeface="Times New Roman" panose="02020603050405020304" pitchFamily="18" charset="0"/>
              </a:rPr>
              <a:t>125. </a:t>
            </a:r>
            <a:r>
              <a:rPr lang="es-ES" sz="2000" dirty="0">
                <a:solidFill>
                  <a:schemeClr val="bg1"/>
                </a:solidFill>
                <a:latin typeface="Times New Roman" panose="02020603050405020304" pitchFamily="18" charset="0"/>
                <a:ea typeface="Times New Roman" panose="02020603050405020304" pitchFamily="18" charset="0"/>
              </a:rPr>
              <a:t>Para entender esta realidad </a:t>
            </a:r>
            <a:endParaRPr lang="es-ES" sz="2000" dirty="0" smtClean="0">
              <a:solidFill>
                <a:schemeClr val="bg1"/>
              </a:solidFill>
              <a:latin typeface="Times New Roman" panose="02020603050405020304" pitchFamily="18" charset="0"/>
              <a:ea typeface="Times New Roman" panose="02020603050405020304" pitchFamily="18" charset="0"/>
            </a:endParaRPr>
          </a:p>
          <a:p>
            <a:pPr>
              <a:spcAft>
                <a:spcPts val="0"/>
              </a:spcAft>
            </a:pPr>
            <a:r>
              <a:rPr lang="es-ES" sz="2000" dirty="0" smtClean="0">
                <a:solidFill>
                  <a:schemeClr val="bg1"/>
                </a:solidFill>
                <a:latin typeface="Times New Roman" panose="02020603050405020304" pitchFamily="18" charset="0"/>
                <a:ea typeface="Times New Roman" panose="02020603050405020304" pitchFamily="18" charset="0"/>
              </a:rPr>
              <a:t>hace </a:t>
            </a:r>
            <a:r>
              <a:rPr lang="es-ES" sz="2000" dirty="0">
                <a:solidFill>
                  <a:schemeClr val="bg1"/>
                </a:solidFill>
                <a:latin typeface="Times New Roman" panose="02020603050405020304" pitchFamily="18" charset="0"/>
                <a:ea typeface="Times New Roman" panose="02020603050405020304" pitchFamily="18" charset="0"/>
              </a:rPr>
              <a:t>falta acercarse a ella con la </a:t>
            </a:r>
            <a:r>
              <a:rPr lang="es-ES" sz="2800" dirty="0">
                <a:solidFill>
                  <a:schemeClr val="accent4">
                    <a:lumMod val="20000"/>
                    <a:lumOff val="80000"/>
                  </a:schemeClr>
                </a:solidFill>
                <a:latin typeface="Times New Roman" panose="02020603050405020304" pitchFamily="18" charset="0"/>
                <a:ea typeface="Times New Roman" panose="02020603050405020304" pitchFamily="18" charset="0"/>
              </a:rPr>
              <a:t>mirada del Buen Pastor</a:t>
            </a:r>
            <a:r>
              <a:rPr lang="es-ES" sz="2800" dirty="0">
                <a:solidFill>
                  <a:schemeClr val="bg1"/>
                </a:solidFill>
                <a:latin typeface="Times New Roman" panose="02020603050405020304" pitchFamily="18" charset="0"/>
                <a:ea typeface="Times New Roman" panose="02020603050405020304" pitchFamily="18" charset="0"/>
              </a:rPr>
              <a:t>,</a:t>
            </a:r>
            <a:r>
              <a:rPr lang="es-ES" sz="2000" dirty="0">
                <a:solidFill>
                  <a:schemeClr val="bg1"/>
                </a:solidFill>
                <a:latin typeface="Times New Roman" panose="02020603050405020304" pitchFamily="18" charset="0"/>
                <a:ea typeface="Times New Roman" panose="02020603050405020304" pitchFamily="18" charset="0"/>
              </a:rPr>
              <a:t> </a:t>
            </a:r>
            <a:endParaRPr lang="es-ES" sz="2000" dirty="0" smtClean="0">
              <a:solidFill>
                <a:schemeClr val="bg1"/>
              </a:solidFill>
              <a:latin typeface="Times New Roman" panose="02020603050405020304" pitchFamily="18" charset="0"/>
              <a:ea typeface="Times New Roman" panose="02020603050405020304" pitchFamily="18" charset="0"/>
            </a:endParaRPr>
          </a:p>
          <a:p>
            <a:pPr>
              <a:spcAft>
                <a:spcPts val="0"/>
              </a:spcAft>
            </a:pPr>
            <a:r>
              <a:rPr lang="es-ES" sz="2000" dirty="0" smtClean="0">
                <a:solidFill>
                  <a:schemeClr val="bg1"/>
                </a:solidFill>
                <a:latin typeface="Times New Roman" panose="02020603050405020304" pitchFamily="18" charset="0"/>
                <a:ea typeface="Times New Roman" panose="02020603050405020304" pitchFamily="18" charset="0"/>
              </a:rPr>
              <a:t>que </a:t>
            </a:r>
            <a:r>
              <a:rPr lang="es-ES" sz="2000" dirty="0">
                <a:solidFill>
                  <a:schemeClr val="bg1"/>
                </a:solidFill>
                <a:latin typeface="Times New Roman" panose="02020603050405020304" pitchFamily="18" charset="0"/>
                <a:ea typeface="Times New Roman" panose="02020603050405020304" pitchFamily="18" charset="0"/>
              </a:rPr>
              <a:t>no busca juzgar sino amar. </a:t>
            </a:r>
            <a:endParaRPr lang="es-AR" sz="2400" dirty="0">
              <a:solidFill>
                <a:schemeClr val="bg1"/>
              </a:solidFill>
              <a:effectLst/>
              <a:latin typeface="Times New Roman" panose="02020603050405020304" pitchFamily="18" charset="0"/>
              <a:ea typeface="Times New Roman" panose="02020603050405020304" pitchFamily="18" charset="0"/>
            </a:endParaRPr>
          </a:p>
        </p:txBody>
      </p:sp>
      <p:sp>
        <p:nvSpPr>
          <p:cNvPr id="3" name="Rectángulo 2"/>
          <p:cNvSpPr/>
          <p:nvPr/>
        </p:nvSpPr>
        <p:spPr>
          <a:xfrm>
            <a:off x="9108431" y="79175"/>
            <a:ext cx="3083569" cy="1754326"/>
          </a:xfrm>
          <a:prstGeom prst="rect">
            <a:avLst/>
          </a:prstGeom>
        </p:spPr>
        <p:txBody>
          <a:bodyPr wrap="square">
            <a:spAutoFit/>
          </a:bodyPr>
          <a:lstStyle/>
          <a:p>
            <a:pPr>
              <a:spcAft>
                <a:spcPts val="0"/>
              </a:spcAft>
            </a:pPr>
            <a:r>
              <a:rPr lang="es-ES" dirty="0">
                <a:solidFill>
                  <a:schemeClr val="bg1"/>
                </a:solidFill>
                <a:latin typeface="Times New Roman" panose="02020603050405020304" pitchFamily="18" charset="0"/>
                <a:ea typeface="Times New Roman" panose="02020603050405020304" pitchFamily="18" charset="0"/>
              </a:rPr>
              <a:t>Sólo desde la </a:t>
            </a:r>
            <a:r>
              <a:rPr lang="es-ES" dirty="0" err="1">
                <a:solidFill>
                  <a:schemeClr val="bg1"/>
                </a:solidFill>
                <a:latin typeface="Times New Roman" panose="02020603050405020304" pitchFamily="18" charset="0"/>
                <a:ea typeface="Times New Roman" panose="02020603050405020304" pitchFamily="18" charset="0"/>
              </a:rPr>
              <a:t>connaturalidad</a:t>
            </a:r>
            <a:r>
              <a:rPr lang="es-ES" dirty="0">
                <a:solidFill>
                  <a:schemeClr val="bg1"/>
                </a:solidFill>
                <a:latin typeface="Times New Roman" panose="02020603050405020304" pitchFamily="18" charset="0"/>
                <a:ea typeface="Times New Roman" panose="02020603050405020304" pitchFamily="18" charset="0"/>
              </a:rPr>
              <a:t> afectiva que da el amor podemos apreciar la vida teologal presente en la piedad de los pueblos cristianos, especialmente en sus pobres. </a:t>
            </a:r>
            <a:endParaRPr lang="es-AR" sz="2000" dirty="0">
              <a:solidFill>
                <a:schemeClr val="bg1"/>
              </a:solidFill>
              <a:latin typeface="Times New Roman" panose="02020603050405020304" pitchFamily="18" charset="0"/>
              <a:ea typeface="Times New Roman" panose="02020603050405020304" pitchFamily="18" charset="0"/>
            </a:endParaRPr>
          </a:p>
        </p:txBody>
      </p:sp>
      <p:sp>
        <p:nvSpPr>
          <p:cNvPr id="4" name="Rectángulo 3"/>
          <p:cNvSpPr/>
          <p:nvPr/>
        </p:nvSpPr>
        <p:spPr>
          <a:xfrm>
            <a:off x="1602262" y="2185767"/>
            <a:ext cx="3655541" cy="3139321"/>
          </a:xfrm>
          <a:prstGeom prst="rect">
            <a:avLst/>
          </a:prstGeom>
        </p:spPr>
        <p:txBody>
          <a:bodyPr wrap="square">
            <a:spAutoFit/>
          </a:bodyPr>
          <a:lstStyle/>
          <a:p>
            <a:pPr>
              <a:spcAft>
                <a:spcPts val="0"/>
              </a:spcAft>
            </a:pPr>
            <a:r>
              <a:rPr lang="es-ES" dirty="0">
                <a:solidFill>
                  <a:schemeClr val="bg1"/>
                </a:solidFill>
                <a:latin typeface="Times New Roman" panose="02020603050405020304" pitchFamily="18" charset="0"/>
                <a:ea typeface="Times New Roman" panose="02020603050405020304" pitchFamily="18" charset="0"/>
              </a:rPr>
              <a:t>Pienso en la fe firme de esas madres al pie del lecho del hijo enfermo que se aferran a un </a:t>
            </a:r>
            <a:r>
              <a:rPr lang="es-ES" dirty="0" smtClean="0">
                <a:solidFill>
                  <a:schemeClr val="bg1"/>
                </a:solidFill>
                <a:latin typeface="Times New Roman" panose="02020603050405020304" pitchFamily="18" charset="0"/>
                <a:ea typeface="Times New Roman" panose="02020603050405020304" pitchFamily="18" charset="0"/>
              </a:rPr>
              <a:t>ROSARIO aunque </a:t>
            </a:r>
            <a:r>
              <a:rPr lang="es-ES" dirty="0">
                <a:solidFill>
                  <a:schemeClr val="bg1"/>
                </a:solidFill>
                <a:latin typeface="Times New Roman" panose="02020603050405020304" pitchFamily="18" charset="0"/>
                <a:ea typeface="Times New Roman" panose="02020603050405020304" pitchFamily="18" charset="0"/>
              </a:rPr>
              <a:t>no sepan hilvanar las proposiciones del Credo, </a:t>
            </a:r>
            <a:endParaRPr lang="es-ES" dirty="0" smtClean="0">
              <a:solidFill>
                <a:schemeClr val="bg1"/>
              </a:solidFill>
              <a:latin typeface="Times New Roman" panose="02020603050405020304" pitchFamily="18" charset="0"/>
              <a:ea typeface="Times New Roman" panose="02020603050405020304" pitchFamily="18" charset="0"/>
            </a:endParaRPr>
          </a:p>
          <a:p>
            <a:pPr>
              <a:spcAft>
                <a:spcPts val="0"/>
              </a:spcAft>
            </a:pPr>
            <a:r>
              <a:rPr lang="es-ES" dirty="0" smtClean="0">
                <a:solidFill>
                  <a:schemeClr val="bg1"/>
                </a:solidFill>
                <a:latin typeface="Times New Roman" panose="02020603050405020304" pitchFamily="18" charset="0"/>
                <a:ea typeface="Times New Roman" panose="02020603050405020304" pitchFamily="18" charset="0"/>
              </a:rPr>
              <a:t>o </a:t>
            </a:r>
            <a:r>
              <a:rPr lang="es-ES" dirty="0">
                <a:solidFill>
                  <a:schemeClr val="bg1"/>
                </a:solidFill>
                <a:latin typeface="Times New Roman" panose="02020603050405020304" pitchFamily="18" charset="0"/>
                <a:ea typeface="Times New Roman" panose="02020603050405020304" pitchFamily="18" charset="0"/>
              </a:rPr>
              <a:t>en tanta carga de esperanza derramada en una </a:t>
            </a:r>
            <a:r>
              <a:rPr lang="es-ES" dirty="0" smtClean="0">
                <a:solidFill>
                  <a:schemeClr val="bg1"/>
                </a:solidFill>
                <a:latin typeface="Times New Roman" panose="02020603050405020304" pitchFamily="18" charset="0"/>
                <a:ea typeface="Times New Roman" panose="02020603050405020304" pitchFamily="18" charset="0"/>
              </a:rPr>
              <a:t>VELA que </a:t>
            </a:r>
            <a:r>
              <a:rPr lang="es-ES" dirty="0">
                <a:solidFill>
                  <a:schemeClr val="bg1"/>
                </a:solidFill>
                <a:latin typeface="Times New Roman" panose="02020603050405020304" pitchFamily="18" charset="0"/>
                <a:ea typeface="Times New Roman" panose="02020603050405020304" pitchFamily="18" charset="0"/>
              </a:rPr>
              <a:t>se enciende en un humilde hogar para pedir ayuda a María, </a:t>
            </a:r>
            <a:endParaRPr lang="es-ES" dirty="0" smtClean="0">
              <a:solidFill>
                <a:schemeClr val="bg1"/>
              </a:solidFill>
              <a:latin typeface="Times New Roman" panose="02020603050405020304" pitchFamily="18" charset="0"/>
              <a:ea typeface="Times New Roman" panose="02020603050405020304" pitchFamily="18" charset="0"/>
            </a:endParaRPr>
          </a:p>
          <a:p>
            <a:pPr>
              <a:spcAft>
                <a:spcPts val="0"/>
              </a:spcAft>
            </a:pPr>
            <a:r>
              <a:rPr lang="es-ES" dirty="0" smtClean="0">
                <a:solidFill>
                  <a:schemeClr val="bg1"/>
                </a:solidFill>
                <a:latin typeface="Times New Roman" panose="02020603050405020304" pitchFamily="18" charset="0"/>
                <a:ea typeface="Times New Roman" panose="02020603050405020304" pitchFamily="18" charset="0"/>
              </a:rPr>
              <a:t>o </a:t>
            </a:r>
            <a:r>
              <a:rPr lang="es-ES" dirty="0">
                <a:solidFill>
                  <a:schemeClr val="bg1"/>
                </a:solidFill>
                <a:latin typeface="Times New Roman" panose="02020603050405020304" pitchFamily="18" charset="0"/>
                <a:ea typeface="Times New Roman" panose="02020603050405020304" pitchFamily="18" charset="0"/>
              </a:rPr>
              <a:t>en esas miradas de amor entrañable al </a:t>
            </a:r>
            <a:r>
              <a:rPr lang="es-ES" dirty="0" smtClean="0">
                <a:solidFill>
                  <a:schemeClr val="bg1"/>
                </a:solidFill>
                <a:latin typeface="Times New Roman" panose="02020603050405020304" pitchFamily="18" charset="0"/>
                <a:ea typeface="Times New Roman" panose="02020603050405020304" pitchFamily="18" charset="0"/>
              </a:rPr>
              <a:t>CRISTO CRUCIFICADO. </a:t>
            </a:r>
            <a:endParaRPr lang="es-AR" sz="2000" dirty="0">
              <a:solidFill>
                <a:schemeClr val="bg1"/>
              </a:solidFill>
              <a:latin typeface="Times New Roman" panose="02020603050405020304" pitchFamily="18" charset="0"/>
              <a:ea typeface="Times New Roman" panose="02020603050405020304" pitchFamily="18" charset="0"/>
            </a:endParaRPr>
          </a:p>
        </p:txBody>
      </p:sp>
      <p:sp>
        <p:nvSpPr>
          <p:cNvPr id="5" name="Rectángulo 4"/>
          <p:cNvSpPr/>
          <p:nvPr/>
        </p:nvSpPr>
        <p:spPr>
          <a:xfrm>
            <a:off x="9547653" y="1939546"/>
            <a:ext cx="2644347" cy="4893647"/>
          </a:xfrm>
          <a:prstGeom prst="rect">
            <a:avLst/>
          </a:prstGeom>
        </p:spPr>
        <p:txBody>
          <a:bodyPr wrap="square">
            <a:spAutoFit/>
          </a:bodyPr>
          <a:lstStyle/>
          <a:p>
            <a:pPr>
              <a:spcAft>
                <a:spcPts val="0"/>
              </a:spcAft>
            </a:pPr>
            <a:r>
              <a:rPr lang="es-ES" sz="2000" dirty="0">
                <a:solidFill>
                  <a:schemeClr val="bg1"/>
                </a:solidFill>
                <a:latin typeface="Times New Roman" panose="02020603050405020304" pitchFamily="18" charset="0"/>
                <a:ea typeface="Times New Roman" panose="02020603050405020304" pitchFamily="18" charset="0"/>
              </a:rPr>
              <a:t>Quien </a:t>
            </a:r>
            <a:r>
              <a:rPr lang="es-ES" sz="2000"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ama al santo Pueblo fiel de Dios </a:t>
            </a:r>
            <a:r>
              <a:rPr lang="es-ES" sz="2000" dirty="0">
                <a:solidFill>
                  <a:schemeClr val="bg1"/>
                </a:solidFill>
                <a:latin typeface="Times New Roman" panose="02020603050405020304" pitchFamily="18" charset="0"/>
                <a:ea typeface="Times New Roman" panose="02020603050405020304" pitchFamily="18" charset="0"/>
              </a:rPr>
              <a:t>no puede ver estas acciones sólo como una búsqueda natural de la divinidad. Son la manifestación de una </a:t>
            </a:r>
            <a:endParaRPr lang="es-ES" sz="2000" dirty="0" smtClean="0">
              <a:solidFill>
                <a:schemeClr val="bg1"/>
              </a:solidFill>
              <a:latin typeface="Times New Roman" panose="02020603050405020304" pitchFamily="18" charset="0"/>
              <a:ea typeface="Times New Roman" panose="02020603050405020304" pitchFamily="18" charset="0"/>
            </a:endParaRPr>
          </a:p>
          <a:p>
            <a:pPr>
              <a:spcAft>
                <a:spcPts val="0"/>
              </a:spcAft>
            </a:pPr>
            <a:r>
              <a:rPr lang="es-ES" sz="20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0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400" dirty="0" smtClean="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vida</a:t>
            </a:r>
            <a:r>
              <a:rPr lang="es-ES" sz="24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000" dirty="0">
                <a:solidFill>
                  <a:schemeClr val="bg1"/>
                </a:solidFill>
                <a:latin typeface="Times New Roman" panose="02020603050405020304" pitchFamily="18" charset="0"/>
                <a:ea typeface="Times New Roman" panose="02020603050405020304" pitchFamily="18" charset="0"/>
              </a:rPr>
              <a:t>teologal </a:t>
            </a:r>
            <a:r>
              <a:rPr lang="es-ES" sz="2000" dirty="0" smtClean="0">
                <a:solidFill>
                  <a:schemeClr val="bg1"/>
                </a:solidFill>
                <a:latin typeface="Times New Roman" panose="02020603050405020304" pitchFamily="18" charset="0"/>
                <a:ea typeface="Times New Roman" panose="02020603050405020304" pitchFamily="18" charset="0"/>
              </a:rPr>
              <a:t> </a:t>
            </a:r>
          </a:p>
          <a:p>
            <a:pPr>
              <a:spcAft>
                <a:spcPts val="0"/>
              </a:spcAft>
            </a:pPr>
            <a:r>
              <a:rPr lang="es-ES" sz="2000"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0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4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animada</a:t>
            </a:r>
            <a:r>
              <a:rPr lang="es-ES" sz="2400" dirty="0" smtClean="0">
                <a:solidFill>
                  <a:schemeClr val="bg1"/>
                </a:solidFill>
                <a:latin typeface="Times New Roman" panose="02020603050405020304" pitchFamily="18" charset="0"/>
                <a:ea typeface="Times New Roman" panose="02020603050405020304" pitchFamily="18" charset="0"/>
              </a:rPr>
              <a:t> </a:t>
            </a:r>
            <a:r>
              <a:rPr lang="es-ES" sz="2000" dirty="0">
                <a:solidFill>
                  <a:schemeClr val="bg1"/>
                </a:solidFill>
                <a:latin typeface="Times New Roman" panose="02020603050405020304" pitchFamily="18" charset="0"/>
                <a:ea typeface="Times New Roman" panose="02020603050405020304" pitchFamily="18" charset="0"/>
              </a:rPr>
              <a:t>por la </a:t>
            </a:r>
            <a:r>
              <a:rPr lang="es-ES" sz="2000" dirty="0" smtClean="0">
                <a:solidFill>
                  <a:schemeClr val="bg1"/>
                </a:solidFill>
                <a:latin typeface="Times New Roman" panose="02020603050405020304" pitchFamily="18" charset="0"/>
                <a:ea typeface="Times New Roman" panose="02020603050405020304" pitchFamily="18" charset="0"/>
              </a:rPr>
              <a:t>  </a:t>
            </a:r>
          </a:p>
          <a:p>
            <a:pPr>
              <a:spcAft>
                <a:spcPts val="0"/>
              </a:spcAft>
            </a:pPr>
            <a:r>
              <a:rPr lang="es-ES" sz="2000" dirty="0">
                <a:solidFill>
                  <a:schemeClr val="bg1"/>
                </a:solidFill>
                <a:latin typeface="Times New Roman" panose="02020603050405020304" pitchFamily="18" charset="0"/>
                <a:ea typeface="Times New Roman" panose="02020603050405020304" pitchFamily="18" charset="0"/>
              </a:rPr>
              <a:t> </a:t>
            </a:r>
            <a:r>
              <a:rPr lang="es-ES" sz="2000" dirty="0" smtClean="0">
                <a:solidFill>
                  <a:schemeClr val="bg1"/>
                </a:solidFill>
                <a:latin typeface="Times New Roman" panose="02020603050405020304" pitchFamily="18" charset="0"/>
                <a:ea typeface="Times New Roman" panose="02020603050405020304" pitchFamily="18" charset="0"/>
              </a:rPr>
              <a:t>     acción </a:t>
            </a:r>
            <a:r>
              <a:rPr lang="es-ES" sz="2000" dirty="0">
                <a:solidFill>
                  <a:schemeClr val="bg1"/>
                </a:solidFill>
                <a:latin typeface="Times New Roman" panose="02020603050405020304" pitchFamily="18" charset="0"/>
                <a:ea typeface="Times New Roman" panose="02020603050405020304" pitchFamily="18" charset="0"/>
              </a:rPr>
              <a:t>del </a:t>
            </a:r>
            <a:r>
              <a:rPr lang="es-ES" sz="2000" dirty="0" smtClean="0">
                <a:solidFill>
                  <a:schemeClr val="bg1"/>
                </a:solidFill>
                <a:latin typeface="Times New Roman" panose="02020603050405020304" pitchFamily="18" charset="0"/>
                <a:ea typeface="Times New Roman" panose="02020603050405020304" pitchFamily="18" charset="0"/>
              </a:rPr>
              <a:t>   </a:t>
            </a:r>
          </a:p>
          <a:p>
            <a:pPr>
              <a:spcAft>
                <a:spcPts val="0"/>
              </a:spcAft>
            </a:pPr>
            <a:r>
              <a:rPr lang="es-ES" sz="20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0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400" b="1" dirty="0" smtClean="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Espíritu </a:t>
            </a:r>
            <a:r>
              <a:rPr lang="es-ES" sz="24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Santo</a:t>
            </a:r>
            <a:r>
              <a:rPr lang="es-ES" sz="2000"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es-ES" sz="2000" dirty="0" smtClean="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sz="2000" dirty="0" smtClean="0">
                <a:solidFill>
                  <a:schemeClr val="bg1"/>
                </a:solidFill>
                <a:latin typeface="Times New Roman" panose="02020603050405020304" pitchFamily="18" charset="0"/>
                <a:ea typeface="Times New Roman" panose="02020603050405020304" pitchFamily="18" charset="0"/>
              </a:rPr>
              <a:t>           que </a:t>
            </a:r>
            <a:r>
              <a:rPr lang="es-ES" sz="2000" dirty="0">
                <a:solidFill>
                  <a:schemeClr val="bg1"/>
                </a:solidFill>
                <a:latin typeface="Times New Roman" panose="02020603050405020304" pitchFamily="18" charset="0"/>
                <a:ea typeface="Times New Roman" panose="02020603050405020304" pitchFamily="18" charset="0"/>
              </a:rPr>
              <a:t>ha sido </a:t>
            </a:r>
            <a:r>
              <a:rPr lang="es-ES" sz="2000" dirty="0" smtClean="0">
                <a:solidFill>
                  <a:schemeClr val="bg1"/>
                </a:solidFill>
                <a:latin typeface="Times New Roman" panose="02020603050405020304" pitchFamily="18" charset="0"/>
                <a:ea typeface="Times New Roman" panose="02020603050405020304" pitchFamily="18" charset="0"/>
              </a:rPr>
              <a:t>  </a:t>
            </a:r>
          </a:p>
          <a:p>
            <a:pPr>
              <a:spcAft>
                <a:spcPts val="0"/>
              </a:spcAft>
            </a:pPr>
            <a:r>
              <a:rPr lang="es-ES" sz="2000" dirty="0">
                <a:solidFill>
                  <a:schemeClr val="bg1"/>
                </a:solidFill>
                <a:latin typeface="Times New Roman" panose="02020603050405020304" pitchFamily="18" charset="0"/>
                <a:ea typeface="Times New Roman" panose="02020603050405020304" pitchFamily="18" charset="0"/>
              </a:rPr>
              <a:t> </a:t>
            </a:r>
            <a:r>
              <a:rPr lang="es-ES" sz="2000" dirty="0" smtClean="0">
                <a:solidFill>
                  <a:schemeClr val="bg1"/>
                </a:solidFill>
                <a:latin typeface="Times New Roman" panose="02020603050405020304" pitchFamily="18" charset="0"/>
                <a:ea typeface="Times New Roman" panose="02020603050405020304" pitchFamily="18" charset="0"/>
              </a:rPr>
              <a:t>             derramado </a:t>
            </a:r>
            <a:r>
              <a:rPr lang="es-ES" sz="2000" dirty="0">
                <a:solidFill>
                  <a:schemeClr val="bg1"/>
                </a:solidFill>
                <a:latin typeface="Times New Roman" panose="02020603050405020304" pitchFamily="18" charset="0"/>
                <a:ea typeface="Times New Roman" panose="02020603050405020304" pitchFamily="18" charset="0"/>
              </a:rPr>
              <a:t>en </a:t>
            </a:r>
            <a:endParaRPr lang="es-ES" sz="2000" dirty="0" smtClean="0">
              <a:solidFill>
                <a:schemeClr val="bg1"/>
              </a:solidFill>
              <a:latin typeface="Times New Roman" panose="02020603050405020304" pitchFamily="18" charset="0"/>
              <a:ea typeface="Times New Roman" panose="02020603050405020304" pitchFamily="18" charset="0"/>
            </a:endParaRPr>
          </a:p>
          <a:p>
            <a:pPr>
              <a:spcAft>
                <a:spcPts val="0"/>
              </a:spcAft>
            </a:pPr>
            <a:r>
              <a:rPr lang="es-ES" sz="2000" dirty="0">
                <a:solidFill>
                  <a:schemeClr val="bg1"/>
                </a:solidFill>
                <a:latin typeface="Times New Roman" panose="02020603050405020304" pitchFamily="18" charset="0"/>
                <a:ea typeface="Times New Roman" panose="02020603050405020304" pitchFamily="18" charset="0"/>
              </a:rPr>
              <a:t> </a:t>
            </a:r>
            <a:r>
              <a:rPr lang="es-ES" sz="2000" dirty="0" smtClean="0">
                <a:solidFill>
                  <a:schemeClr val="bg1"/>
                </a:solidFill>
                <a:latin typeface="Times New Roman" panose="02020603050405020304" pitchFamily="18" charset="0"/>
                <a:ea typeface="Times New Roman" panose="02020603050405020304" pitchFamily="18" charset="0"/>
              </a:rPr>
              <a:t>      nuestros </a:t>
            </a:r>
            <a:r>
              <a:rPr lang="es-ES" sz="2000" dirty="0">
                <a:solidFill>
                  <a:schemeClr val="bg1"/>
                </a:solidFill>
                <a:latin typeface="Times New Roman" panose="02020603050405020304" pitchFamily="18" charset="0"/>
                <a:ea typeface="Times New Roman" panose="02020603050405020304" pitchFamily="18" charset="0"/>
              </a:rPr>
              <a:t>corazones </a:t>
            </a:r>
            <a:endParaRPr lang="es-ES" sz="2000" dirty="0" smtClean="0">
              <a:solidFill>
                <a:schemeClr val="bg1"/>
              </a:solidFill>
              <a:latin typeface="Times New Roman" panose="02020603050405020304" pitchFamily="18" charset="0"/>
              <a:ea typeface="Times New Roman" panose="02020603050405020304" pitchFamily="18" charset="0"/>
            </a:endParaRPr>
          </a:p>
          <a:p>
            <a:pPr>
              <a:spcAft>
                <a:spcPts val="0"/>
              </a:spcAft>
            </a:pPr>
            <a:r>
              <a:rPr lang="es-ES" sz="2000" dirty="0">
                <a:solidFill>
                  <a:schemeClr val="bg1"/>
                </a:solidFill>
                <a:latin typeface="Times New Roman" panose="02020603050405020304" pitchFamily="18" charset="0"/>
                <a:ea typeface="Times New Roman" panose="02020603050405020304" pitchFamily="18" charset="0"/>
              </a:rPr>
              <a:t>  </a:t>
            </a:r>
            <a:r>
              <a:rPr lang="es-ES" sz="2000" dirty="0" smtClean="0">
                <a:solidFill>
                  <a:schemeClr val="bg1"/>
                </a:solidFill>
                <a:latin typeface="Times New Roman" panose="02020603050405020304" pitchFamily="18" charset="0"/>
                <a:ea typeface="Times New Roman" panose="02020603050405020304" pitchFamily="18" charset="0"/>
              </a:rPr>
              <a:t>                      </a:t>
            </a:r>
            <a:r>
              <a:rPr lang="es-ES" sz="1600" dirty="0" smtClean="0">
                <a:solidFill>
                  <a:schemeClr val="bg1"/>
                </a:solidFill>
                <a:latin typeface="Times New Roman" panose="02020603050405020304" pitchFamily="18" charset="0"/>
                <a:ea typeface="Times New Roman" panose="02020603050405020304" pitchFamily="18" charset="0"/>
              </a:rPr>
              <a:t>(Rom </a:t>
            </a:r>
            <a:r>
              <a:rPr lang="es-ES" sz="1600" dirty="0">
                <a:solidFill>
                  <a:schemeClr val="bg1"/>
                </a:solidFill>
                <a:latin typeface="Times New Roman" panose="02020603050405020304" pitchFamily="18" charset="0"/>
                <a:ea typeface="Times New Roman" panose="02020603050405020304" pitchFamily="18" charset="0"/>
              </a:rPr>
              <a:t>5,5).</a:t>
            </a:r>
            <a:endParaRPr lang="es-AR" dirty="0">
              <a:solidFill>
                <a:schemeClr val="bg1"/>
              </a:solidFill>
              <a:latin typeface="Times New Roman" panose="02020603050405020304" pitchFamily="18" charset="0"/>
              <a:ea typeface="Times New Roman" panose="02020603050405020304" pitchFamily="18" charset="0"/>
            </a:endParaRPr>
          </a:p>
        </p:txBody>
      </p:sp>
      <p:sp>
        <p:nvSpPr>
          <p:cNvPr id="6" name="Rectángulo 5"/>
          <p:cNvSpPr/>
          <p:nvPr/>
        </p:nvSpPr>
        <p:spPr>
          <a:xfrm>
            <a:off x="937704" y="6186863"/>
            <a:ext cx="5895332" cy="584775"/>
          </a:xfrm>
          <a:prstGeom prst="rect">
            <a:avLst/>
          </a:prstGeom>
          <a:solidFill>
            <a:schemeClr val="accent5">
              <a:lumMod val="40000"/>
              <a:lumOff val="60000"/>
            </a:schemeClr>
          </a:solid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LA CONVERSACIÓN DE LA MADRE</a:t>
            </a:r>
            <a:endParaRPr lang="es-ES"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5145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mph" presetSubtype="0" fill="hold" grpId="1" nodeType="clickEffect">
                                  <p:stCondLst>
                                    <p:cond delay="0"/>
                                  </p:stCondLst>
                                  <p:childTnLst>
                                    <p:animScale>
                                      <p:cBhvr>
                                        <p:cTn id="23" dur="2000" fill="hold"/>
                                        <p:tgtEl>
                                          <p:spTgt spid="4"/>
                                        </p:tgtEl>
                                      </p:cBhvr>
                                      <p:by x="150000" y="150000"/>
                                    </p:animScale>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P spid="4" grpId="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3000"/>
            <a:lum/>
          </a:blip>
          <a:srcRect/>
          <a:stretch>
            <a:fillRect t="-214000" b="-27000"/>
          </a:stretch>
        </a:blipFill>
        <a:effectLst/>
      </p:bgPr>
    </p:bg>
    <p:spTree>
      <p:nvGrpSpPr>
        <p:cNvPr id="1" name=""/>
        <p:cNvGrpSpPr/>
        <p:nvPr/>
      </p:nvGrpSpPr>
      <p:grpSpPr>
        <a:xfrm>
          <a:off x="0" y="0"/>
          <a:ext cx="0" cy="0"/>
          <a:chOff x="0" y="0"/>
          <a:chExt cx="0" cy="0"/>
        </a:xfrm>
      </p:grpSpPr>
      <p:sp>
        <p:nvSpPr>
          <p:cNvPr id="2" name="Rectángulo 1"/>
          <p:cNvSpPr/>
          <p:nvPr/>
        </p:nvSpPr>
        <p:spPr>
          <a:xfrm>
            <a:off x="341871" y="69274"/>
            <a:ext cx="4168345" cy="1477328"/>
          </a:xfrm>
          <a:prstGeom prst="rect">
            <a:avLst/>
          </a:prstGeom>
        </p:spPr>
        <p:txBody>
          <a:bodyPr wrap="square">
            <a:spAutoFit/>
          </a:bodyPr>
          <a:lstStyle/>
          <a:p>
            <a:r>
              <a:rPr lang="es-ES" sz="1400" dirty="0" smtClean="0">
                <a:effectLst>
                  <a:outerShdw blurRad="38100" dist="38100" dir="2700000" algn="tl">
                    <a:srgbClr val="000000">
                      <a:alpha val="43137"/>
                    </a:srgbClr>
                  </a:outerShdw>
                </a:effectLst>
              </a:rPr>
              <a:t>139</a:t>
            </a:r>
            <a:r>
              <a:rPr lang="es-ES" sz="1400" dirty="0">
                <a:effectLst>
                  <a:outerShdw blurRad="38100" dist="38100" dir="2700000" algn="tl">
                    <a:srgbClr val="000000">
                      <a:alpha val="43137"/>
                    </a:srgbClr>
                  </a:outerShdw>
                </a:effectLst>
              </a:rPr>
              <a:t>. </a:t>
            </a:r>
            <a:r>
              <a:rPr lang="es-ES" dirty="0">
                <a:effectLst>
                  <a:outerShdw blurRad="38100" dist="38100" dir="2700000" algn="tl">
                    <a:srgbClr val="000000">
                      <a:alpha val="43137"/>
                    </a:srgbClr>
                  </a:outerShdw>
                </a:effectLst>
              </a:rPr>
              <a:t>Dijimos que el Pueblo de Dios, por la constante acción del Espíritu en él, </a:t>
            </a:r>
            <a:r>
              <a:rPr lang="es-ES" b="1" dirty="0">
                <a:effectLst>
                  <a:outerShdw blurRad="38100" dist="38100" dir="2700000" algn="tl">
                    <a:srgbClr val="000000">
                      <a:alpha val="43137"/>
                    </a:srgbClr>
                  </a:outerShdw>
                </a:effectLst>
              </a:rPr>
              <a:t>se evangeliza continuamente a sí mismo</a:t>
            </a:r>
            <a:r>
              <a:rPr lang="es-ES" b="1" dirty="0" smtClean="0">
                <a:effectLst>
                  <a:outerShdw blurRad="38100" dist="38100" dir="2700000" algn="tl">
                    <a:srgbClr val="000000">
                      <a:alpha val="43137"/>
                    </a:srgbClr>
                  </a:outerShdw>
                </a:effectLst>
              </a:rPr>
              <a:t>.</a:t>
            </a:r>
          </a:p>
          <a:p>
            <a:r>
              <a:rPr lang="es-ES" dirty="0" smtClean="0">
                <a:effectLst>
                  <a:outerShdw blurRad="38100" dist="38100" dir="2700000" algn="tl">
                    <a:srgbClr val="000000">
                      <a:alpha val="43137"/>
                    </a:srgbClr>
                  </a:outerShdw>
                </a:effectLst>
              </a:rPr>
              <a:t> </a:t>
            </a:r>
            <a:r>
              <a:rPr lang="es-ES" dirty="0">
                <a:effectLst>
                  <a:outerShdw blurRad="38100" dist="38100" dir="2700000" algn="tl">
                    <a:srgbClr val="000000">
                      <a:alpha val="43137"/>
                    </a:srgbClr>
                  </a:outerShdw>
                </a:effectLst>
              </a:rPr>
              <a:t>¿Qué implica esta convicción para el predicador? </a:t>
            </a:r>
            <a:endParaRPr lang="es-ES" dirty="0" smtClean="0">
              <a:effectLst>
                <a:outerShdw blurRad="38100" dist="38100" dir="2700000" algn="tl">
                  <a:srgbClr val="000000">
                    <a:alpha val="43137"/>
                  </a:srgbClr>
                </a:outerShdw>
              </a:effectLst>
            </a:endParaRPr>
          </a:p>
        </p:txBody>
      </p:sp>
      <p:sp>
        <p:nvSpPr>
          <p:cNvPr id="4" name="Rectángulo 3"/>
          <p:cNvSpPr/>
          <p:nvPr/>
        </p:nvSpPr>
        <p:spPr>
          <a:xfrm>
            <a:off x="6166345" y="57347"/>
            <a:ext cx="5895332" cy="584775"/>
          </a:xfrm>
          <a:prstGeom prst="rect">
            <a:avLst/>
          </a:prstGeom>
          <a:noFill/>
          <a:ln>
            <a:noFill/>
          </a:ln>
        </p:spPr>
        <p:txBody>
          <a:bodyPr wrap="none" rtlCol="0">
            <a:spAutoFit/>
          </a:bodyPr>
          <a:lstStyle/>
          <a:p>
            <a:r>
              <a:rPr lang="es-ES" sz="3200" b="1" dirty="0" smtClean="0">
                <a:solidFill>
                  <a:srgbClr val="FF66FF"/>
                </a:solidFill>
                <a:effectLst>
                  <a:outerShdw blurRad="38100" dist="38100" dir="2700000" algn="tl">
                    <a:srgbClr val="000000">
                      <a:alpha val="43137"/>
                    </a:srgbClr>
                  </a:outerShdw>
                </a:effectLst>
              </a:rPr>
              <a:t>LA CONVERSACIÓN DE LA MADRE</a:t>
            </a:r>
            <a:endParaRPr lang="es-ES" sz="3200" b="1" dirty="0">
              <a:solidFill>
                <a:srgbClr val="FF66FF"/>
              </a:solidFill>
              <a:effectLst>
                <a:outerShdw blurRad="38100" dist="38100" dir="2700000" algn="tl">
                  <a:srgbClr val="000000">
                    <a:alpha val="43137"/>
                  </a:srgbClr>
                </a:outerShdw>
              </a:effectLst>
            </a:endParaRPr>
          </a:p>
        </p:txBody>
      </p:sp>
      <p:sp>
        <p:nvSpPr>
          <p:cNvPr id="5" name="Rectángulo 4"/>
          <p:cNvSpPr/>
          <p:nvPr/>
        </p:nvSpPr>
        <p:spPr>
          <a:xfrm>
            <a:off x="4341105" y="621239"/>
            <a:ext cx="6681357" cy="1323439"/>
          </a:xfrm>
          <a:prstGeom prst="rect">
            <a:avLst/>
          </a:prstGeom>
        </p:spPr>
        <p:txBody>
          <a:bodyPr wrap="square">
            <a:spAutoFit/>
          </a:bodyPr>
          <a:lstStyle/>
          <a:p>
            <a:r>
              <a:rPr lang="es-ES" sz="2000" b="1" dirty="0">
                <a:solidFill>
                  <a:schemeClr val="accent1">
                    <a:lumMod val="50000"/>
                  </a:schemeClr>
                </a:solidFill>
                <a:effectLst>
                  <a:outerShdw blurRad="38100" dist="38100" dir="2700000" algn="tl">
                    <a:srgbClr val="000000">
                      <a:alpha val="43137"/>
                    </a:srgbClr>
                  </a:outerShdw>
                </a:effectLst>
              </a:rPr>
              <a:t>Nos recuerda que la Iglesia es madre y predica al pueblo como una madre que le habla a su hijo, sabiendo que el hijo confía que todo lo que se le enseñe será para bien porque se sabe amado</a:t>
            </a:r>
            <a:r>
              <a:rPr lang="es-ES" sz="2000" b="1" dirty="0" smtClean="0">
                <a:solidFill>
                  <a:schemeClr val="accent1">
                    <a:lumMod val="50000"/>
                  </a:schemeClr>
                </a:solidFill>
                <a:effectLst>
                  <a:outerShdw blurRad="38100" dist="38100" dir="2700000" algn="tl">
                    <a:srgbClr val="000000">
                      <a:alpha val="43137"/>
                    </a:srgbClr>
                  </a:outerShdw>
                </a:effectLst>
              </a:rPr>
              <a:t>.</a:t>
            </a:r>
            <a:endParaRPr lang="es-ES" sz="2000" b="1" dirty="0">
              <a:solidFill>
                <a:schemeClr val="accent1">
                  <a:lumMod val="50000"/>
                </a:schemeClr>
              </a:solidFill>
              <a:effectLst>
                <a:outerShdw blurRad="38100" dist="38100" dir="2700000" algn="tl">
                  <a:srgbClr val="000000">
                    <a:alpha val="43137"/>
                  </a:srgbClr>
                </a:outerShdw>
              </a:effectLst>
            </a:endParaRPr>
          </a:p>
        </p:txBody>
      </p:sp>
      <p:sp>
        <p:nvSpPr>
          <p:cNvPr id="6" name="Rectángulo 5"/>
          <p:cNvSpPr/>
          <p:nvPr/>
        </p:nvSpPr>
        <p:spPr>
          <a:xfrm>
            <a:off x="3499724" y="2116967"/>
            <a:ext cx="4884434" cy="1877437"/>
          </a:xfrm>
          <a:prstGeom prst="rect">
            <a:avLst/>
          </a:prstGeom>
        </p:spPr>
        <p:txBody>
          <a:bodyPr wrap="square">
            <a:spAutoFit/>
          </a:bodyPr>
          <a:lstStyle/>
          <a:p>
            <a:r>
              <a:rPr lang="es-ES" sz="2000" dirty="0" smtClean="0">
                <a:solidFill>
                  <a:schemeClr val="accent1">
                    <a:lumMod val="50000"/>
                  </a:schemeClr>
                </a:solidFill>
                <a:effectLst>
                  <a:outerShdw blurRad="38100" dist="38100" dir="2700000" algn="tl">
                    <a:srgbClr val="000000">
                      <a:alpha val="43137"/>
                    </a:srgbClr>
                  </a:outerShdw>
                </a:effectLst>
              </a:rPr>
              <a:t>La </a:t>
            </a:r>
            <a:r>
              <a:rPr lang="es-ES" sz="2000" dirty="0">
                <a:solidFill>
                  <a:schemeClr val="accent1">
                    <a:lumMod val="50000"/>
                  </a:schemeClr>
                </a:solidFill>
                <a:effectLst>
                  <a:outerShdw blurRad="38100" dist="38100" dir="2700000" algn="tl">
                    <a:srgbClr val="000000">
                      <a:alpha val="43137"/>
                    </a:srgbClr>
                  </a:outerShdw>
                </a:effectLst>
              </a:rPr>
              <a:t>prédica cristiana, por tanto, encuentra en el corazón cultural del pueblo una </a:t>
            </a:r>
            <a:r>
              <a:rPr lang="es-ES" sz="2800" dirty="0">
                <a:solidFill>
                  <a:srgbClr val="FFFF00"/>
                </a:solidFill>
                <a:effectLst>
                  <a:outerShdw blurRad="38100" dist="38100" dir="2700000" algn="tl">
                    <a:srgbClr val="000000">
                      <a:alpha val="43137"/>
                    </a:srgbClr>
                  </a:outerShdw>
                </a:effectLst>
              </a:rPr>
              <a:t>fuente de agua viva</a:t>
            </a:r>
            <a:r>
              <a:rPr lang="es-ES" sz="2800" dirty="0">
                <a:solidFill>
                  <a:schemeClr val="accent1">
                    <a:lumMod val="50000"/>
                  </a:schemeClr>
                </a:solidFill>
                <a:effectLst>
                  <a:outerShdw blurRad="38100" dist="38100" dir="2700000" algn="tl">
                    <a:srgbClr val="000000">
                      <a:alpha val="43137"/>
                    </a:srgbClr>
                  </a:outerShdw>
                </a:effectLst>
              </a:rPr>
              <a:t> </a:t>
            </a:r>
            <a:r>
              <a:rPr lang="es-ES" sz="2000" dirty="0">
                <a:solidFill>
                  <a:schemeClr val="accent1">
                    <a:lumMod val="50000"/>
                  </a:schemeClr>
                </a:solidFill>
                <a:effectLst>
                  <a:outerShdw blurRad="38100" dist="38100" dir="2700000" algn="tl">
                    <a:srgbClr val="000000">
                      <a:alpha val="43137"/>
                    </a:srgbClr>
                  </a:outerShdw>
                </a:effectLst>
              </a:rPr>
              <a:t>para saber lo que tiene que decir y para </a:t>
            </a:r>
            <a:r>
              <a:rPr lang="es-ES" sz="2000" dirty="0">
                <a:solidFill>
                  <a:srgbClr val="FFFF00"/>
                </a:solidFill>
                <a:effectLst>
                  <a:outerShdw blurRad="38100" dist="38100" dir="2700000" algn="tl">
                    <a:srgbClr val="000000">
                      <a:alpha val="43137"/>
                    </a:srgbClr>
                  </a:outerShdw>
                </a:effectLst>
              </a:rPr>
              <a:t>encontrar el modo </a:t>
            </a:r>
            <a:r>
              <a:rPr lang="es-ES" sz="2000" dirty="0">
                <a:solidFill>
                  <a:schemeClr val="accent1">
                    <a:lumMod val="50000"/>
                  </a:schemeClr>
                </a:solidFill>
                <a:effectLst>
                  <a:outerShdw blurRad="38100" dist="38100" dir="2700000" algn="tl">
                    <a:srgbClr val="000000">
                      <a:alpha val="43137"/>
                    </a:srgbClr>
                  </a:outerShdw>
                </a:effectLst>
              </a:rPr>
              <a:t>como tiene que decirlo. </a:t>
            </a:r>
          </a:p>
        </p:txBody>
      </p:sp>
      <p:sp>
        <p:nvSpPr>
          <p:cNvPr id="7" name="Rectángulo 6"/>
          <p:cNvSpPr/>
          <p:nvPr/>
        </p:nvSpPr>
        <p:spPr>
          <a:xfrm rot="21179552">
            <a:off x="8273596" y="1592653"/>
            <a:ext cx="3869368" cy="2308324"/>
          </a:xfrm>
          <a:prstGeom prst="rect">
            <a:avLst/>
          </a:prstGeom>
        </p:spPr>
        <p:txBody>
          <a:bodyPr wrap="square">
            <a:spAutoFit/>
          </a:bodyPr>
          <a:lstStyle/>
          <a:p>
            <a:pPr lvl="0" algn="r"/>
            <a:r>
              <a:rPr lang="es-ES" sz="2400" b="1" dirty="0" smtClean="0">
                <a:solidFill>
                  <a:schemeClr val="accent4">
                    <a:lumMod val="60000"/>
                    <a:lumOff val="40000"/>
                  </a:schemeClr>
                </a:solidFill>
                <a:effectLst>
                  <a:outerShdw blurRad="38100" dist="38100" dir="2700000" algn="tl">
                    <a:srgbClr val="000000">
                      <a:alpha val="43137"/>
                    </a:srgbClr>
                  </a:outerShdw>
                </a:effectLst>
              </a:rPr>
              <a:t>ADEMÁS, LA BUENA MADRE</a:t>
            </a:r>
          </a:p>
          <a:p>
            <a:pPr lvl="0" algn="r"/>
            <a:r>
              <a:rPr lang="es-ES" sz="2400" b="1" dirty="0" smtClean="0">
                <a:solidFill>
                  <a:schemeClr val="accent4">
                    <a:lumMod val="60000"/>
                    <a:lumOff val="40000"/>
                  </a:schemeClr>
                </a:solidFill>
                <a:effectLst>
                  <a:outerShdw blurRad="38100" dist="38100" dir="2700000" algn="tl">
                    <a:srgbClr val="000000">
                      <a:alpha val="43137"/>
                    </a:srgbClr>
                  </a:outerShdw>
                </a:effectLst>
              </a:rPr>
              <a:t> SABE RECONOCER TODO </a:t>
            </a:r>
          </a:p>
          <a:p>
            <a:pPr lvl="0" algn="r"/>
            <a:r>
              <a:rPr lang="es-ES" sz="2400" b="1" dirty="0" smtClean="0">
                <a:solidFill>
                  <a:schemeClr val="accent4">
                    <a:lumMod val="60000"/>
                    <a:lumOff val="40000"/>
                  </a:schemeClr>
                </a:solidFill>
                <a:effectLst>
                  <a:outerShdw blurRad="38100" dist="38100" dir="2700000" algn="tl">
                    <a:srgbClr val="000000">
                      <a:alpha val="43137"/>
                    </a:srgbClr>
                  </a:outerShdw>
                </a:effectLst>
              </a:rPr>
              <a:t>LO QUE DIOS HA SEMBRADO </a:t>
            </a:r>
          </a:p>
          <a:p>
            <a:pPr lvl="0" algn="r"/>
            <a:r>
              <a:rPr lang="es-ES" sz="2400" b="1" dirty="0" smtClean="0">
                <a:solidFill>
                  <a:schemeClr val="accent4">
                    <a:lumMod val="60000"/>
                    <a:lumOff val="40000"/>
                  </a:schemeClr>
                </a:solidFill>
                <a:effectLst>
                  <a:outerShdw blurRad="38100" dist="38100" dir="2700000" algn="tl">
                    <a:srgbClr val="000000">
                      <a:alpha val="43137"/>
                    </a:srgbClr>
                  </a:outerShdw>
                </a:effectLst>
              </a:rPr>
              <a:t>EN SU HIJO, </a:t>
            </a:r>
          </a:p>
          <a:p>
            <a:pPr lvl="0" algn="r"/>
            <a:r>
              <a:rPr lang="es-ES" sz="2400" b="1" dirty="0" smtClean="0">
                <a:solidFill>
                  <a:schemeClr val="accent4">
                    <a:lumMod val="60000"/>
                    <a:lumOff val="40000"/>
                  </a:schemeClr>
                </a:solidFill>
                <a:effectLst>
                  <a:outerShdw blurRad="38100" dist="38100" dir="2700000" algn="tl">
                    <a:srgbClr val="000000">
                      <a:alpha val="43137"/>
                    </a:srgbClr>
                  </a:outerShdw>
                </a:effectLst>
              </a:rPr>
              <a:t>ESCUCHA SUS INQUIETUDES</a:t>
            </a:r>
          </a:p>
          <a:p>
            <a:pPr lvl="0" algn="r"/>
            <a:r>
              <a:rPr lang="es-ES" sz="2400" b="1" dirty="0" smtClean="0">
                <a:solidFill>
                  <a:schemeClr val="accent4">
                    <a:lumMod val="60000"/>
                    <a:lumOff val="40000"/>
                  </a:schemeClr>
                </a:solidFill>
                <a:effectLst>
                  <a:outerShdw blurRad="38100" dist="38100" dir="2700000" algn="tl">
                    <a:srgbClr val="000000">
                      <a:alpha val="43137"/>
                    </a:srgbClr>
                  </a:outerShdw>
                </a:effectLst>
              </a:rPr>
              <a:t> Y APRENDE DE ÉL.</a:t>
            </a:r>
            <a:endParaRPr lang="es-ES" sz="2400" b="1" dirty="0">
              <a:solidFill>
                <a:schemeClr val="accent4">
                  <a:lumMod val="60000"/>
                  <a:lumOff val="40000"/>
                </a:schemeClr>
              </a:solidFill>
              <a:effectLst>
                <a:outerShdw blurRad="38100" dist="38100" dir="2700000" algn="tl">
                  <a:srgbClr val="000000">
                    <a:alpha val="43137"/>
                  </a:srgbClr>
                </a:outerShdw>
              </a:effectLst>
            </a:endParaRPr>
          </a:p>
        </p:txBody>
      </p:sp>
      <p:sp>
        <p:nvSpPr>
          <p:cNvPr id="8" name="Rectángulo 7"/>
          <p:cNvSpPr/>
          <p:nvPr/>
        </p:nvSpPr>
        <p:spPr>
          <a:xfrm>
            <a:off x="35745" y="1420045"/>
            <a:ext cx="3281236" cy="5355312"/>
          </a:xfrm>
          <a:prstGeom prst="rect">
            <a:avLst/>
          </a:prstGeom>
        </p:spPr>
        <p:txBody>
          <a:bodyPr wrap="square">
            <a:spAutoFit/>
          </a:bodyPr>
          <a:lstStyle/>
          <a:p>
            <a:r>
              <a:rPr lang="es-ES" dirty="0" smtClean="0"/>
              <a:t>                El </a:t>
            </a:r>
            <a:r>
              <a:rPr lang="es-ES" dirty="0"/>
              <a:t>espíritu de amor </a:t>
            </a:r>
            <a:r>
              <a:rPr lang="es-ES" dirty="0" smtClean="0"/>
              <a:t>     </a:t>
            </a:r>
          </a:p>
          <a:p>
            <a:r>
              <a:rPr lang="es-ES" dirty="0" smtClean="0"/>
              <a:t>              que </a:t>
            </a:r>
            <a:r>
              <a:rPr lang="es-ES" dirty="0"/>
              <a:t>reina en una </a:t>
            </a:r>
            <a:r>
              <a:rPr lang="es-ES" dirty="0" smtClean="0"/>
              <a:t>   </a:t>
            </a:r>
          </a:p>
          <a:p>
            <a:r>
              <a:rPr lang="es-ES" dirty="0"/>
              <a:t> </a:t>
            </a:r>
            <a:r>
              <a:rPr lang="es-ES" dirty="0" smtClean="0"/>
              <a:t>          familia </a:t>
            </a:r>
            <a:r>
              <a:rPr lang="es-ES" dirty="0"/>
              <a:t>guía tanto a la </a:t>
            </a:r>
            <a:r>
              <a:rPr lang="es-ES" dirty="0" smtClean="0"/>
              <a:t>   </a:t>
            </a:r>
          </a:p>
          <a:p>
            <a:r>
              <a:rPr lang="es-ES" dirty="0" smtClean="0"/>
              <a:t>          madre </a:t>
            </a:r>
            <a:r>
              <a:rPr lang="es-ES" dirty="0"/>
              <a:t>como al hijo </a:t>
            </a:r>
            <a:endParaRPr lang="es-ES" dirty="0" smtClean="0"/>
          </a:p>
          <a:p>
            <a:r>
              <a:rPr lang="es-ES" dirty="0" smtClean="0"/>
              <a:t>      en </a:t>
            </a:r>
            <a:r>
              <a:rPr lang="es-ES" dirty="0"/>
              <a:t>sus diálogos, donde </a:t>
            </a:r>
            <a:endParaRPr lang="es-ES" dirty="0" smtClean="0"/>
          </a:p>
          <a:p>
            <a:r>
              <a:rPr lang="es-ES" dirty="0"/>
              <a:t> </a:t>
            </a:r>
            <a:r>
              <a:rPr lang="es-ES" dirty="0" smtClean="0"/>
              <a:t>   se enseña </a:t>
            </a:r>
            <a:r>
              <a:rPr lang="es-ES" dirty="0"/>
              <a:t>y aprende, </a:t>
            </a:r>
            <a:endParaRPr lang="es-ES" dirty="0" smtClean="0"/>
          </a:p>
          <a:p>
            <a:r>
              <a:rPr lang="es-ES" dirty="0" smtClean="0"/>
              <a:t>  se </a:t>
            </a:r>
            <a:r>
              <a:rPr lang="es-ES" dirty="0"/>
              <a:t>corrige y se valora </a:t>
            </a:r>
            <a:endParaRPr lang="es-ES" dirty="0" smtClean="0"/>
          </a:p>
          <a:p>
            <a:r>
              <a:rPr lang="es-ES" dirty="0" smtClean="0"/>
              <a:t>lo </a:t>
            </a:r>
            <a:r>
              <a:rPr lang="es-ES" dirty="0"/>
              <a:t>bueno; así también </a:t>
            </a:r>
            <a:endParaRPr lang="es-ES" dirty="0" smtClean="0"/>
          </a:p>
          <a:p>
            <a:r>
              <a:rPr lang="es-ES" dirty="0" smtClean="0"/>
              <a:t>ocurre </a:t>
            </a:r>
            <a:r>
              <a:rPr lang="es-ES" dirty="0"/>
              <a:t>en la homilía. </a:t>
            </a:r>
          </a:p>
          <a:p>
            <a:r>
              <a:rPr lang="es-ES" dirty="0"/>
              <a:t>El Espíritu, que inspiró </a:t>
            </a:r>
            <a:endParaRPr lang="es-ES" dirty="0" smtClean="0"/>
          </a:p>
          <a:p>
            <a:r>
              <a:rPr lang="es-ES" dirty="0" smtClean="0"/>
              <a:t>los </a:t>
            </a:r>
            <a:r>
              <a:rPr lang="es-ES" dirty="0"/>
              <a:t>Evangelios y que </a:t>
            </a:r>
            <a:endParaRPr lang="es-ES" dirty="0" smtClean="0"/>
          </a:p>
          <a:p>
            <a:r>
              <a:rPr lang="es-ES" dirty="0" smtClean="0"/>
              <a:t>actúa </a:t>
            </a:r>
            <a:r>
              <a:rPr lang="es-ES" dirty="0"/>
              <a:t>en el Pueblo </a:t>
            </a:r>
            <a:endParaRPr lang="es-ES" dirty="0" smtClean="0"/>
          </a:p>
          <a:p>
            <a:r>
              <a:rPr lang="es-ES" dirty="0" smtClean="0"/>
              <a:t>de </a:t>
            </a:r>
            <a:r>
              <a:rPr lang="es-ES" dirty="0"/>
              <a:t>Dios, inspira </a:t>
            </a:r>
            <a:endParaRPr lang="es-ES" dirty="0" smtClean="0"/>
          </a:p>
          <a:p>
            <a:r>
              <a:rPr lang="es-ES" dirty="0" smtClean="0"/>
              <a:t>también </a:t>
            </a:r>
            <a:r>
              <a:rPr lang="es-ES" dirty="0"/>
              <a:t>cómo </a:t>
            </a:r>
            <a:endParaRPr lang="es-ES" dirty="0" smtClean="0"/>
          </a:p>
          <a:p>
            <a:r>
              <a:rPr lang="es-ES" dirty="0" smtClean="0"/>
              <a:t>hay </a:t>
            </a:r>
            <a:r>
              <a:rPr lang="es-ES" dirty="0"/>
              <a:t>que escuchar </a:t>
            </a:r>
            <a:endParaRPr lang="es-ES" dirty="0" smtClean="0"/>
          </a:p>
          <a:p>
            <a:r>
              <a:rPr lang="es-ES" dirty="0" smtClean="0"/>
              <a:t>la </a:t>
            </a:r>
            <a:r>
              <a:rPr lang="es-ES" dirty="0"/>
              <a:t>fe del pueblo </a:t>
            </a:r>
            <a:endParaRPr lang="es-ES" dirty="0" smtClean="0"/>
          </a:p>
          <a:p>
            <a:r>
              <a:rPr lang="es-ES" dirty="0" smtClean="0"/>
              <a:t>y </a:t>
            </a:r>
            <a:r>
              <a:rPr lang="es-ES" dirty="0"/>
              <a:t>cómo hay </a:t>
            </a:r>
            <a:endParaRPr lang="es-ES" dirty="0" smtClean="0"/>
          </a:p>
          <a:p>
            <a:r>
              <a:rPr lang="es-ES" dirty="0" smtClean="0"/>
              <a:t>que </a:t>
            </a:r>
            <a:r>
              <a:rPr lang="es-ES" dirty="0"/>
              <a:t>predicar </a:t>
            </a:r>
            <a:endParaRPr lang="es-ES" dirty="0" smtClean="0"/>
          </a:p>
          <a:p>
            <a:r>
              <a:rPr lang="es-ES" dirty="0" smtClean="0"/>
              <a:t>en </a:t>
            </a:r>
            <a:r>
              <a:rPr lang="es-ES" dirty="0"/>
              <a:t>cada Eucaristía. </a:t>
            </a:r>
          </a:p>
        </p:txBody>
      </p:sp>
      <p:sp>
        <p:nvSpPr>
          <p:cNvPr id="9" name="Rectángulo 8"/>
          <p:cNvSpPr/>
          <p:nvPr/>
        </p:nvSpPr>
        <p:spPr>
          <a:xfrm rot="21302312">
            <a:off x="2579255" y="4262137"/>
            <a:ext cx="8625015" cy="1015663"/>
          </a:xfrm>
          <a:prstGeom prst="rect">
            <a:avLst/>
          </a:prstGeom>
          <a:noFill/>
        </p:spPr>
        <p:txBody>
          <a:bodyPr wrap="square">
            <a:spAutoFit/>
          </a:bodyPr>
          <a:lstStyle/>
          <a:p>
            <a:pPr algn="ctr"/>
            <a:r>
              <a:rPr lang="es-ES" sz="2000" dirty="0"/>
              <a:t>Así como a todos nos gusta que se nos hable en nuestra lengua materna, </a:t>
            </a:r>
            <a:endParaRPr lang="es-ES" sz="2000" dirty="0" smtClean="0"/>
          </a:p>
          <a:p>
            <a:pPr algn="ctr"/>
            <a:r>
              <a:rPr lang="es-ES" sz="2000" dirty="0" smtClean="0"/>
              <a:t>así </a:t>
            </a:r>
            <a:r>
              <a:rPr lang="es-ES" sz="2000" dirty="0"/>
              <a:t>también en la fe nos gusta que se nos hable en clave de «cultura materna», </a:t>
            </a:r>
            <a:endParaRPr lang="es-ES" sz="2000" dirty="0" smtClean="0"/>
          </a:p>
          <a:p>
            <a:pPr algn="ctr"/>
            <a:r>
              <a:rPr lang="es-ES" sz="2000" dirty="0" smtClean="0"/>
              <a:t>en </a:t>
            </a:r>
            <a:r>
              <a:rPr lang="es-ES" sz="2000" dirty="0"/>
              <a:t>clave de dialecto materno </a:t>
            </a:r>
            <a:r>
              <a:rPr lang="es-ES" sz="1400" b="1" dirty="0"/>
              <a:t>(cf. 2 </a:t>
            </a:r>
            <a:r>
              <a:rPr lang="es-ES" sz="1400" b="1" dirty="0" smtClean="0"/>
              <a:t>Mac </a:t>
            </a:r>
            <a:r>
              <a:rPr lang="es-ES" sz="1400" b="1" dirty="0"/>
              <a:t>7,21.27), </a:t>
            </a:r>
          </a:p>
        </p:txBody>
      </p:sp>
      <p:sp>
        <p:nvSpPr>
          <p:cNvPr id="10" name="Rectángulo 9"/>
          <p:cNvSpPr/>
          <p:nvPr/>
        </p:nvSpPr>
        <p:spPr>
          <a:xfrm>
            <a:off x="2626424" y="5597722"/>
            <a:ext cx="6002421" cy="954107"/>
          </a:xfrm>
          <a:prstGeom prst="rect">
            <a:avLst/>
          </a:prstGeom>
          <a:noFill/>
        </p:spPr>
        <p:txBody>
          <a:bodyPr wrap="square">
            <a:spAutoFit/>
          </a:bodyPr>
          <a:lstStyle/>
          <a:p>
            <a:r>
              <a:rPr lang="es-ES" sz="2800" dirty="0">
                <a:solidFill>
                  <a:srgbClr val="FF66FF"/>
                </a:solidFill>
                <a:effectLst>
                  <a:outerShdw blurRad="38100" dist="38100" dir="2700000" algn="tl">
                    <a:srgbClr val="000000">
                      <a:alpha val="43137"/>
                    </a:srgbClr>
                  </a:outerShdw>
                </a:effectLst>
              </a:rPr>
              <a:t>Esta lengua es un tono que transmite </a:t>
            </a:r>
            <a:endParaRPr lang="es-ES" sz="2800" dirty="0" smtClean="0">
              <a:solidFill>
                <a:srgbClr val="FF66FF"/>
              </a:solidFill>
              <a:effectLst>
                <a:outerShdw blurRad="38100" dist="38100" dir="2700000" algn="tl">
                  <a:srgbClr val="000000">
                    <a:alpha val="43137"/>
                  </a:srgbClr>
                </a:outerShdw>
              </a:effectLst>
            </a:endParaRPr>
          </a:p>
          <a:p>
            <a:r>
              <a:rPr lang="es-ES" sz="2800" dirty="0" smtClean="0">
                <a:solidFill>
                  <a:srgbClr val="FF66FF"/>
                </a:solidFill>
                <a:effectLst>
                  <a:outerShdw blurRad="38100" dist="38100" dir="2700000" algn="tl">
                    <a:srgbClr val="000000">
                      <a:alpha val="43137"/>
                    </a:srgbClr>
                  </a:outerShdw>
                </a:effectLst>
              </a:rPr>
              <a:t>ÁNIMO, ALIENTO, FUERZA, IMPULSO.</a:t>
            </a:r>
            <a:endParaRPr lang="es-ES" sz="2800" dirty="0">
              <a:solidFill>
                <a:srgbClr val="FF66FF"/>
              </a:solidFill>
              <a:effectLst>
                <a:outerShdw blurRad="38100" dist="38100" dir="2700000" algn="tl">
                  <a:srgbClr val="000000">
                    <a:alpha val="43137"/>
                  </a:srgbClr>
                </a:outerShdw>
              </a:effectLst>
            </a:endParaRPr>
          </a:p>
        </p:txBody>
      </p:sp>
      <p:sp>
        <p:nvSpPr>
          <p:cNvPr id="11" name="Rectángulo 10"/>
          <p:cNvSpPr/>
          <p:nvPr/>
        </p:nvSpPr>
        <p:spPr>
          <a:xfrm rot="21189545">
            <a:off x="7138647" y="5190460"/>
            <a:ext cx="4890950" cy="954107"/>
          </a:xfrm>
          <a:prstGeom prst="rect">
            <a:avLst/>
          </a:prstGeom>
        </p:spPr>
        <p:txBody>
          <a:bodyPr wrap="square">
            <a:spAutoFit/>
          </a:bodyPr>
          <a:lstStyle/>
          <a:p>
            <a:pPr algn="r"/>
            <a:r>
              <a:rPr lang="es-ES" sz="2800" b="1" dirty="0" smtClean="0">
                <a:solidFill>
                  <a:schemeClr val="accent4">
                    <a:lumMod val="60000"/>
                    <a:lumOff val="40000"/>
                  </a:schemeClr>
                </a:solidFill>
                <a:effectLst>
                  <a:outerShdw blurRad="38100" dist="38100" dir="2700000" algn="tl">
                    <a:srgbClr val="000000">
                      <a:alpha val="43137"/>
                    </a:srgbClr>
                  </a:outerShdw>
                </a:effectLst>
              </a:rPr>
              <a:t>Y EL CORAZÓN SE DISPONE </a:t>
            </a:r>
          </a:p>
          <a:p>
            <a:pPr algn="r"/>
            <a:r>
              <a:rPr lang="es-ES" sz="2800" b="1" dirty="0" smtClean="0">
                <a:solidFill>
                  <a:schemeClr val="accent4">
                    <a:lumMod val="60000"/>
                    <a:lumOff val="40000"/>
                  </a:schemeClr>
                </a:solidFill>
                <a:effectLst>
                  <a:outerShdw blurRad="38100" dist="38100" dir="2700000" algn="tl">
                    <a:srgbClr val="000000">
                      <a:alpha val="43137"/>
                    </a:srgbClr>
                  </a:outerShdw>
                </a:effectLst>
              </a:rPr>
              <a:t>A ESCUCHAR MEJOR. </a:t>
            </a:r>
            <a:endParaRPr lang="es-ES" sz="2800" b="1" dirty="0">
              <a:solidFill>
                <a:schemeClr val="accent4">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4451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grpId="1" nodeType="clickEffect">
                                  <p:stCondLst>
                                    <p:cond delay="0"/>
                                  </p:stCondLst>
                                  <p:childTnLst>
                                    <p:animScale>
                                      <p:cBhvr>
                                        <p:cTn id="46" dur="2000" fill="hold"/>
                                        <p:tgtEl>
                                          <p:spTgt spid="6"/>
                                        </p:tgtEl>
                                      </p:cBhvr>
                                      <p:by x="150000" y="15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P spid="6" grpId="0"/>
      <p:bldP spid="6" grpId="1"/>
      <p:bldP spid="7" grpId="0"/>
      <p:bldP spid="7" grpId="1"/>
      <p:bldP spid="8" grpId="0"/>
      <p:bldP spid="8" grpId="1"/>
      <p:bldP spid="9" grpId="0"/>
      <p:bldP spid="10" grpId="0"/>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9267568" y="111211"/>
            <a:ext cx="2523063" cy="400110"/>
          </a:xfrm>
          <a:prstGeom prst="rect">
            <a:avLst/>
          </a:prstGeom>
          <a:noFill/>
        </p:spPr>
        <p:txBody>
          <a:bodyPr wrap="none" rtlCol="0">
            <a:spAutoFit/>
          </a:bodyPr>
          <a:lstStyle/>
          <a:p>
            <a:r>
              <a:rPr lang="es-ES" sz="2000" dirty="0" smtClean="0"/>
              <a:t>Chacarera de la Virgen</a:t>
            </a:r>
          </a:p>
        </p:txBody>
      </p:sp>
      <p:sp>
        <p:nvSpPr>
          <p:cNvPr id="4" name="Rectángulo 3"/>
          <p:cNvSpPr/>
          <p:nvPr/>
        </p:nvSpPr>
        <p:spPr>
          <a:xfrm>
            <a:off x="468526" y="511321"/>
            <a:ext cx="4437105" cy="5386090"/>
          </a:xfrm>
          <a:prstGeom prst="rect">
            <a:avLst/>
          </a:prstGeom>
        </p:spPr>
        <p:txBody>
          <a:bodyPr wrap="square">
            <a:spAutoFit/>
          </a:bodyPr>
          <a:lstStyle/>
          <a:p>
            <a:r>
              <a:rPr lang="es-ES" sz="3200" b="1" dirty="0" smtClean="0">
                <a:solidFill>
                  <a:schemeClr val="bg1">
                    <a:lumMod val="95000"/>
                  </a:schemeClr>
                </a:solidFill>
                <a:effectLst>
                  <a:outerShdw blurRad="38100" dist="38100" dir="2700000" algn="tl">
                    <a:srgbClr val="000000">
                      <a:alpha val="43137"/>
                    </a:srgbClr>
                  </a:outerShdw>
                </a:effectLst>
              </a:rPr>
              <a:t>E</a:t>
            </a:r>
            <a:r>
              <a:rPr lang="es-ES" sz="2400" dirty="0" smtClean="0">
                <a:solidFill>
                  <a:schemeClr val="bg1">
                    <a:lumMod val="95000"/>
                  </a:schemeClr>
                </a:solidFill>
                <a:effectLst>
                  <a:outerShdw blurRad="38100" dist="38100" dir="2700000" algn="tl">
                    <a:srgbClr val="000000">
                      <a:alpha val="43137"/>
                    </a:srgbClr>
                  </a:outerShdw>
                </a:effectLst>
              </a:rPr>
              <a:t>sta </a:t>
            </a:r>
            <a:r>
              <a:rPr lang="es-ES" sz="2400" dirty="0">
                <a:solidFill>
                  <a:schemeClr val="bg1">
                    <a:lumMod val="95000"/>
                  </a:schemeClr>
                </a:solidFill>
                <a:effectLst>
                  <a:outerShdw blurRad="38100" dist="38100" dir="2700000" algn="tl">
                    <a:srgbClr val="000000">
                      <a:alpha val="43137"/>
                    </a:srgbClr>
                  </a:outerShdw>
                </a:effectLst>
              </a:rPr>
              <a:t>flor de chacarera</a:t>
            </a:r>
          </a:p>
          <a:p>
            <a:r>
              <a:rPr lang="es-ES" sz="2400" dirty="0">
                <a:solidFill>
                  <a:schemeClr val="bg1">
                    <a:lumMod val="95000"/>
                  </a:schemeClr>
                </a:solidFill>
                <a:effectLst>
                  <a:outerShdw blurRad="38100" dist="38100" dir="2700000" algn="tl">
                    <a:srgbClr val="000000">
                      <a:alpha val="43137"/>
                    </a:srgbClr>
                  </a:outerShdw>
                </a:effectLst>
              </a:rPr>
              <a:t> ha nacido en el camino,</a:t>
            </a:r>
          </a:p>
          <a:p>
            <a:r>
              <a:rPr lang="es-ES" sz="2400" dirty="0">
                <a:solidFill>
                  <a:schemeClr val="bg1">
                    <a:lumMod val="95000"/>
                  </a:schemeClr>
                </a:solidFill>
                <a:effectLst>
                  <a:outerShdw blurRad="38100" dist="38100" dir="2700000" algn="tl">
                    <a:srgbClr val="000000">
                      <a:alpha val="43137"/>
                    </a:srgbClr>
                  </a:outerShdw>
                </a:effectLst>
              </a:rPr>
              <a:t>fue acunada entre los brazos </a:t>
            </a:r>
          </a:p>
          <a:p>
            <a:r>
              <a:rPr lang="es-ES" sz="2400" dirty="0">
                <a:solidFill>
                  <a:schemeClr val="bg1">
                    <a:lumMod val="95000"/>
                  </a:schemeClr>
                </a:solidFill>
                <a:effectLst>
                  <a:outerShdw blurRad="38100" dist="38100" dir="2700000" algn="tl">
                    <a:srgbClr val="000000">
                      <a:alpha val="43137"/>
                    </a:srgbClr>
                  </a:outerShdw>
                </a:effectLst>
              </a:rPr>
              <a:t>de la Virgen y su Hijo</a:t>
            </a:r>
          </a:p>
          <a:p>
            <a:endParaRPr lang="es-ES" sz="2400" dirty="0">
              <a:solidFill>
                <a:schemeClr val="bg1">
                  <a:lumMod val="95000"/>
                </a:schemeClr>
              </a:solidFill>
              <a:effectLst>
                <a:outerShdw blurRad="38100" dist="38100" dir="2700000" algn="tl">
                  <a:srgbClr val="000000">
                    <a:alpha val="43137"/>
                  </a:srgbClr>
                </a:outerShdw>
              </a:effectLst>
            </a:endParaRPr>
          </a:p>
          <a:p>
            <a:r>
              <a:rPr lang="es-ES" sz="2400" dirty="0">
                <a:solidFill>
                  <a:schemeClr val="bg1">
                    <a:lumMod val="95000"/>
                  </a:schemeClr>
                </a:solidFill>
                <a:effectLst>
                  <a:outerShdw blurRad="38100" dist="38100" dir="2700000" algn="tl">
                    <a:srgbClr val="000000">
                      <a:alpha val="43137"/>
                    </a:srgbClr>
                  </a:outerShdw>
                </a:effectLst>
              </a:rPr>
              <a:t>Nuestra madre ha visitado </a:t>
            </a:r>
          </a:p>
          <a:p>
            <a:r>
              <a:rPr lang="es-ES" sz="2400" dirty="0">
                <a:solidFill>
                  <a:schemeClr val="bg1">
                    <a:lumMod val="95000"/>
                  </a:schemeClr>
                </a:solidFill>
                <a:effectLst>
                  <a:outerShdw blurRad="38100" dist="38100" dir="2700000" algn="tl">
                    <a:srgbClr val="000000">
                      <a:alpha val="43137"/>
                    </a:srgbClr>
                  </a:outerShdw>
                </a:effectLst>
              </a:rPr>
              <a:t>a su pueblo con ternura,</a:t>
            </a:r>
          </a:p>
          <a:p>
            <a:r>
              <a:rPr lang="es-ES" sz="2400" dirty="0">
                <a:solidFill>
                  <a:schemeClr val="bg1">
                    <a:lumMod val="95000"/>
                  </a:schemeClr>
                </a:solidFill>
                <a:effectLst>
                  <a:outerShdw blurRad="38100" dist="38100" dir="2700000" algn="tl">
                    <a:srgbClr val="000000">
                      <a:alpha val="43137"/>
                    </a:srgbClr>
                  </a:outerShdw>
                </a:effectLst>
              </a:rPr>
              <a:t>regalando su presencia:  </a:t>
            </a:r>
          </a:p>
          <a:p>
            <a:r>
              <a:rPr lang="es-ES" sz="2400" dirty="0">
                <a:solidFill>
                  <a:schemeClr val="bg1">
                    <a:lumMod val="95000"/>
                  </a:schemeClr>
                </a:solidFill>
                <a:effectLst>
                  <a:outerShdw blurRad="38100" dist="38100" dir="2700000" algn="tl">
                    <a:srgbClr val="000000">
                      <a:alpha val="43137"/>
                    </a:srgbClr>
                  </a:outerShdw>
                </a:effectLst>
              </a:rPr>
              <a:t>la mas hermosa fortuna</a:t>
            </a:r>
          </a:p>
          <a:p>
            <a:endParaRPr lang="es-ES" sz="2400" dirty="0">
              <a:solidFill>
                <a:schemeClr val="bg1">
                  <a:lumMod val="95000"/>
                </a:schemeClr>
              </a:solidFill>
              <a:effectLst>
                <a:outerShdw blurRad="38100" dist="38100" dir="2700000" algn="tl">
                  <a:srgbClr val="000000">
                    <a:alpha val="43137"/>
                  </a:srgbClr>
                </a:outerShdw>
              </a:effectLst>
            </a:endParaRPr>
          </a:p>
          <a:p>
            <a:r>
              <a:rPr lang="es-ES" sz="2400" dirty="0">
                <a:solidFill>
                  <a:schemeClr val="bg1">
                    <a:lumMod val="95000"/>
                  </a:schemeClr>
                </a:solidFill>
                <a:effectLst>
                  <a:outerShdw blurRad="38100" dist="38100" dir="2700000" algn="tl">
                    <a:srgbClr val="000000">
                      <a:alpha val="43137"/>
                    </a:srgbClr>
                  </a:outerShdw>
                </a:effectLst>
              </a:rPr>
              <a:t>Sembradora de esperanzas, </a:t>
            </a:r>
          </a:p>
          <a:p>
            <a:r>
              <a:rPr lang="es-ES" sz="2400" dirty="0">
                <a:solidFill>
                  <a:schemeClr val="bg1">
                    <a:lumMod val="95000"/>
                  </a:schemeClr>
                </a:solidFill>
                <a:effectLst>
                  <a:outerShdw blurRad="38100" dist="38100" dir="2700000" algn="tl">
                    <a:srgbClr val="000000">
                      <a:alpha val="43137"/>
                    </a:srgbClr>
                  </a:outerShdw>
                </a:effectLst>
              </a:rPr>
              <a:t>manitos en oración ,</a:t>
            </a:r>
          </a:p>
          <a:p>
            <a:r>
              <a:rPr lang="es-ES" sz="2400" dirty="0">
                <a:solidFill>
                  <a:schemeClr val="bg1">
                    <a:lumMod val="95000"/>
                  </a:schemeClr>
                </a:solidFill>
                <a:effectLst>
                  <a:outerShdw blurRad="38100" dist="38100" dir="2700000" algn="tl">
                    <a:srgbClr val="000000">
                      <a:alpha val="43137"/>
                    </a:srgbClr>
                  </a:outerShdw>
                </a:effectLst>
              </a:rPr>
              <a:t>intercede por nosotros: </a:t>
            </a:r>
          </a:p>
          <a:p>
            <a:r>
              <a:rPr lang="es-ES" sz="2400" dirty="0">
                <a:solidFill>
                  <a:schemeClr val="bg1">
                    <a:lumMod val="95000"/>
                  </a:schemeClr>
                </a:solidFill>
                <a:effectLst>
                  <a:outerShdw blurRad="38100" dist="38100" dir="2700000" algn="tl">
                    <a:srgbClr val="000000">
                      <a:alpha val="43137"/>
                    </a:srgbClr>
                  </a:outerShdw>
                </a:effectLst>
              </a:rPr>
              <a:t>pide a Dios </a:t>
            </a:r>
            <a:r>
              <a:rPr lang="es-ES" sz="2400" dirty="0" smtClean="0">
                <a:solidFill>
                  <a:schemeClr val="bg1">
                    <a:lumMod val="95000"/>
                  </a:schemeClr>
                </a:solidFill>
                <a:effectLst>
                  <a:outerShdw blurRad="38100" dist="38100" dir="2700000" algn="tl">
                    <a:srgbClr val="000000">
                      <a:alpha val="43137"/>
                    </a:srgbClr>
                  </a:outerShdw>
                </a:effectLst>
              </a:rPr>
              <a:t>liberación</a:t>
            </a:r>
            <a:endParaRPr lang="es-ES" sz="2400" dirty="0">
              <a:solidFill>
                <a:schemeClr val="bg1">
                  <a:lumMod val="95000"/>
                </a:schemeClr>
              </a:solidFill>
              <a:effectLst>
                <a:outerShdw blurRad="38100" dist="38100" dir="2700000" algn="tl">
                  <a:srgbClr val="000000">
                    <a:alpha val="43137"/>
                  </a:srgbClr>
                </a:outerShdw>
              </a:effectLst>
            </a:endParaRPr>
          </a:p>
        </p:txBody>
      </p:sp>
      <p:sp>
        <p:nvSpPr>
          <p:cNvPr id="5" name="Rectángulo 4"/>
          <p:cNvSpPr/>
          <p:nvPr/>
        </p:nvSpPr>
        <p:spPr>
          <a:xfrm>
            <a:off x="7068065" y="681741"/>
            <a:ext cx="4722566" cy="1569660"/>
          </a:xfrm>
          <a:prstGeom prst="rect">
            <a:avLst/>
          </a:prstGeom>
        </p:spPr>
        <p:txBody>
          <a:bodyPr wrap="square">
            <a:spAutoFit/>
          </a:bodyPr>
          <a:lstStyle/>
          <a:p>
            <a:r>
              <a:rPr lang="es-ES" sz="2400" b="1" dirty="0">
                <a:solidFill>
                  <a:schemeClr val="bg1">
                    <a:lumMod val="95000"/>
                  </a:schemeClr>
                </a:solidFill>
                <a:effectLst>
                  <a:outerShdw blurRad="38100" dist="38100" dir="2700000" algn="tl">
                    <a:srgbClr val="000000">
                      <a:alpha val="43137"/>
                    </a:srgbClr>
                  </a:outerShdw>
                </a:effectLst>
              </a:rPr>
              <a:t>CHACARERA DE LA VIRGEN, </a:t>
            </a:r>
          </a:p>
          <a:p>
            <a:r>
              <a:rPr lang="es-ES" sz="2400" b="1" dirty="0">
                <a:solidFill>
                  <a:schemeClr val="bg1">
                    <a:lumMod val="95000"/>
                  </a:schemeClr>
                </a:solidFill>
                <a:effectLst>
                  <a:outerShdw blurRad="38100" dist="38100" dir="2700000" algn="tl">
                    <a:srgbClr val="000000">
                      <a:alpha val="43137"/>
                    </a:srgbClr>
                  </a:outerShdw>
                </a:effectLst>
              </a:rPr>
              <a:t>MISIONERA Y PEREGRINA</a:t>
            </a:r>
          </a:p>
          <a:p>
            <a:r>
              <a:rPr lang="es-ES" sz="2400" b="1" dirty="0">
                <a:solidFill>
                  <a:schemeClr val="bg1">
                    <a:lumMod val="95000"/>
                  </a:schemeClr>
                </a:solidFill>
                <a:effectLst>
                  <a:outerShdw blurRad="38100" dist="38100" dir="2700000" algn="tl">
                    <a:srgbClr val="000000">
                      <a:alpha val="43137"/>
                    </a:srgbClr>
                  </a:outerShdw>
                </a:effectLst>
              </a:rPr>
              <a:t>TODO EL PUEBLO TE VENERA, </a:t>
            </a:r>
          </a:p>
          <a:p>
            <a:r>
              <a:rPr lang="es-ES" sz="2400" b="1" dirty="0" smtClean="0">
                <a:solidFill>
                  <a:schemeClr val="bg1">
                    <a:lumMod val="95000"/>
                  </a:schemeClr>
                </a:solidFill>
                <a:effectLst>
                  <a:outerShdw blurRad="38100" dist="38100" dir="2700000" algn="tl">
                    <a:srgbClr val="000000">
                      <a:alpha val="43137"/>
                    </a:srgbClr>
                  </a:outerShdw>
                </a:effectLst>
              </a:rPr>
              <a:t> MADRE </a:t>
            </a:r>
            <a:r>
              <a:rPr lang="es-ES" sz="2400" b="1" dirty="0">
                <a:solidFill>
                  <a:schemeClr val="bg1">
                    <a:lumMod val="95000"/>
                  </a:schemeClr>
                </a:solidFill>
                <a:effectLst>
                  <a:outerShdw blurRad="38100" dist="38100" dir="2700000" algn="tl">
                    <a:srgbClr val="000000">
                      <a:alpha val="43137"/>
                    </a:srgbClr>
                  </a:outerShdw>
                </a:effectLst>
              </a:rPr>
              <a:t>GAUCHA DE ARGENTINA</a:t>
            </a:r>
          </a:p>
        </p:txBody>
      </p:sp>
      <p:sp>
        <p:nvSpPr>
          <p:cNvPr id="6" name="Rectángulo 5"/>
          <p:cNvSpPr/>
          <p:nvPr/>
        </p:nvSpPr>
        <p:spPr>
          <a:xfrm>
            <a:off x="8017702" y="2251401"/>
            <a:ext cx="3671791" cy="4562788"/>
          </a:xfrm>
          <a:prstGeom prst="rect">
            <a:avLst/>
          </a:prstGeom>
        </p:spPr>
        <p:txBody>
          <a:bodyPr wrap="square">
            <a:spAutoFit/>
          </a:bodyPr>
          <a:lstStyle/>
          <a:p>
            <a:pPr algn="r"/>
            <a:r>
              <a:rPr lang="es-ES" sz="2800" b="1" dirty="0">
                <a:solidFill>
                  <a:schemeClr val="bg1">
                    <a:lumMod val="95000"/>
                  </a:schemeClr>
                </a:solidFill>
                <a:effectLst>
                  <a:outerShdw blurRad="38100" dist="38100" dir="2700000" algn="tl">
                    <a:srgbClr val="000000">
                      <a:alpha val="43137"/>
                    </a:srgbClr>
                  </a:outerShdw>
                </a:effectLst>
              </a:rPr>
              <a:t>E</a:t>
            </a:r>
            <a:r>
              <a:rPr lang="es-ES" sz="2000" dirty="0">
                <a:solidFill>
                  <a:schemeClr val="bg1">
                    <a:lumMod val="95000"/>
                  </a:schemeClr>
                </a:solidFill>
                <a:effectLst>
                  <a:outerShdw blurRad="38100" dist="38100" dir="2700000" algn="tl">
                    <a:srgbClr val="000000">
                      <a:alpha val="43137"/>
                    </a:srgbClr>
                  </a:outerShdw>
                </a:effectLst>
              </a:rPr>
              <a:t>n tu corazón de madre </a:t>
            </a:r>
          </a:p>
          <a:p>
            <a:pPr algn="r"/>
            <a:r>
              <a:rPr lang="es-ES" sz="2000" dirty="0">
                <a:solidFill>
                  <a:schemeClr val="bg1">
                    <a:lumMod val="95000"/>
                  </a:schemeClr>
                </a:solidFill>
                <a:effectLst>
                  <a:outerShdw blurRad="38100" dist="38100" dir="2700000" algn="tl">
                    <a:srgbClr val="000000">
                      <a:alpha val="43137"/>
                    </a:srgbClr>
                  </a:outerShdw>
                </a:effectLst>
              </a:rPr>
              <a:t>se acurruca el dolor </a:t>
            </a:r>
          </a:p>
          <a:p>
            <a:pPr algn="r"/>
            <a:r>
              <a:rPr lang="es-ES" sz="2000" dirty="0">
                <a:solidFill>
                  <a:schemeClr val="bg1">
                    <a:lumMod val="95000"/>
                  </a:schemeClr>
                </a:solidFill>
                <a:effectLst>
                  <a:outerShdw blurRad="38100" dist="38100" dir="2700000" algn="tl">
                    <a:srgbClr val="000000">
                      <a:alpha val="43137"/>
                    </a:srgbClr>
                  </a:outerShdw>
                </a:effectLst>
              </a:rPr>
              <a:t>de los pobres de esta tierra </a:t>
            </a:r>
          </a:p>
          <a:p>
            <a:pPr algn="r"/>
            <a:r>
              <a:rPr lang="es-ES" sz="2000" dirty="0">
                <a:solidFill>
                  <a:schemeClr val="bg1">
                    <a:lumMod val="95000"/>
                  </a:schemeClr>
                </a:solidFill>
                <a:effectLst>
                  <a:outerShdw blurRad="38100" dist="38100" dir="2700000" algn="tl">
                    <a:srgbClr val="000000">
                      <a:alpha val="43137"/>
                    </a:srgbClr>
                  </a:outerShdw>
                </a:effectLst>
              </a:rPr>
              <a:t>¡Virgencita del amor!</a:t>
            </a:r>
          </a:p>
          <a:p>
            <a:pPr algn="r"/>
            <a:endParaRPr lang="es-ES" sz="1050" dirty="0">
              <a:solidFill>
                <a:schemeClr val="bg1">
                  <a:lumMod val="95000"/>
                </a:schemeClr>
              </a:solidFill>
              <a:effectLst>
                <a:outerShdw blurRad="38100" dist="38100" dir="2700000" algn="tl">
                  <a:srgbClr val="000000">
                    <a:alpha val="43137"/>
                  </a:srgbClr>
                </a:outerShdw>
              </a:effectLst>
            </a:endParaRPr>
          </a:p>
          <a:p>
            <a:pPr algn="r"/>
            <a:r>
              <a:rPr lang="es-ES" sz="2800" b="1" dirty="0">
                <a:solidFill>
                  <a:schemeClr val="bg1">
                    <a:lumMod val="95000"/>
                  </a:schemeClr>
                </a:solidFill>
                <a:effectLst>
                  <a:outerShdw blurRad="38100" dist="38100" dir="2700000" algn="tl">
                    <a:srgbClr val="000000">
                      <a:alpha val="43137"/>
                    </a:srgbClr>
                  </a:outerShdw>
                </a:effectLst>
              </a:rPr>
              <a:t>E</a:t>
            </a:r>
            <a:r>
              <a:rPr lang="es-ES" sz="2000" dirty="0">
                <a:solidFill>
                  <a:schemeClr val="bg1">
                    <a:lumMod val="95000"/>
                  </a:schemeClr>
                </a:solidFill>
                <a:effectLst>
                  <a:outerShdw blurRad="38100" dist="38100" dir="2700000" algn="tl">
                    <a:srgbClr val="000000">
                      <a:alpha val="43137"/>
                    </a:srgbClr>
                  </a:outerShdw>
                </a:effectLst>
              </a:rPr>
              <a:t>s tu paso que nos une </a:t>
            </a:r>
          </a:p>
          <a:p>
            <a:pPr algn="r"/>
            <a:r>
              <a:rPr lang="es-ES" sz="2000" dirty="0">
                <a:solidFill>
                  <a:schemeClr val="bg1">
                    <a:lumMod val="95000"/>
                  </a:schemeClr>
                </a:solidFill>
                <a:effectLst>
                  <a:outerShdw blurRad="38100" dist="38100" dir="2700000" algn="tl">
                    <a:srgbClr val="000000">
                      <a:alpha val="43137"/>
                    </a:srgbClr>
                  </a:outerShdw>
                </a:effectLst>
              </a:rPr>
              <a:t>Madre linda de (Lujan) Huachana</a:t>
            </a:r>
          </a:p>
          <a:p>
            <a:pPr algn="r"/>
            <a:r>
              <a:rPr lang="es-ES" sz="2000" dirty="0">
                <a:solidFill>
                  <a:schemeClr val="bg1">
                    <a:lumMod val="95000"/>
                  </a:schemeClr>
                </a:solidFill>
                <a:effectLst>
                  <a:outerShdw blurRad="38100" dist="38100" dir="2700000" algn="tl">
                    <a:srgbClr val="000000">
                      <a:alpha val="43137"/>
                    </a:srgbClr>
                  </a:outerShdw>
                </a:effectLst>
              </a:rPr>
              <a:t>No permitas que ninguno </a:t>
            </a:r>
          </a:p>
          <a:p>
            <a:pPr algn="r"/>
            <a:r>
              <a:rPr lang="es-ES" sz="2000" dirty="0">
                <a:solidFill>
                  <a:schemeClr val="bg1">
                    <a:lumMod val="95000"/>
                  </a:schemeClr>
                </a:solidFill>
                <a:effectLst>
                  <a:outerShdw blurRad="38100" dist="38100" dir="2700000" algn="tl">
                    <a:srgbClr val="000000">
                      <a:alpha val="43137"/>
                    </a:srgbClr>
                  </a:outerShdw>
                </a:effectLst>
              </a:rPr>
              <a:t>destruya nuestra hermandad</a:t>
            </a:r>
          </a:p>
          <a:p>
            <a:pPr algn="r"/>
            <a:endParaRPr lang="es-ES" sz="700" dirty="0">
              <a:solidFill>
                <a:schemeClr val="bg1">
                  <a:lumMod val="95000"/>
                </a:schemeClr>
              </a:solidFill>
              <a:effectLst>
                <a:outerShdw blurRad="38100" dist="38100" dir="2700000" algn="tl">
                  <a:srgbClr val="000000">
                    <a:alpha val="43137"/>
                  </a:srgbClr>
                </a:outerShdw>
              </a:effectLst>
            </a:endParaRPr>
          </a:p>
          <a:p>
            <a:pPr algn="r"/>
            <a:r>
              <a:rPr lang="es-ES" sz="2800" b="1" dirty="0">
                <a:solidFill>
                  <a:schemeClr val="bg1">
                    <a:lumMod val="95000"/>
                  </a:schemeClr>
                </a:solidFill>
                <a:effectLst>
                  <a:outerShdw blurRad="38100" dist="38100" dir="2700000" algn="tl">
                    <a:srgbClr val="000000">
                      <a:alpha val="43137"/>
                    </a:srgbClr>
                  </a:outerShdw>
                </a:effectLst>
              </a:rPr>
              <a:t>S</a:t>
            </a:r>
            <a:r>
              <a:rPr lang="es-ES" sz="2000" dirty="0">
                <a:solidFill>
                  <a:schemeClr val="bg1">
                    <a:lumMod val="95000"/>
                  </a:schemeClr>
                </a:solidFill>
                <a:effectLst>
                  <a:outerShdw blurRad="38100" dist="38100" dir="2700000" algn="tl">
                    <a:srgbClr val="000000">
                      <a:alpha val="43137"/>
                    </a:srgbClr>
                  </a:outerShdw>
                </a:effectLst>
              </a:rPr>
              <a:t>oy tu humilde peregrino </a:t>
            </a:r>
          </a:p>
          <a:p>
            <a:pPr algn="r"/>
            <a:r>
              <a:rPr lang="es-ES" sz="2000" dirty="0">
                <a:solidFill>
                  <a:schemeClr val="bg1">
                    <a:lumMod val="95000"/>
                  </a:schemeClr>
                </a:solidFill>
                <a:effectLst>
                  <a:outerShdw blurRad="38100" dist="38100" dir="2700000" algn="tl">
                    <a:srgbClr val="000000">
                      <a:alpha val="43137"/>
                    </a:srgbClr>
                  </a:outerShdw>
                </a:effectLst>
              </a:rPr>
              <a:t>aquí va mi corazón,</a:t>
            </a:r>
          </a:p>
          <a:p>
            <a:pPr algn="r"/>
            <a:r>
              <a:rPr lang="es-ES" sz="2000" dirty="0">
                <a:solidFill>
                  <a:schemeClr val="bg1">
                    <a:lumMod val="95000"/>
                  </a:schemeClr>
                </a:solidFill>
                <a:effectLst>
                  <a:outerShdw blurRad="38100" dist="38100" dir="2700000" algn="tl">
                    <a:srgbClr val="000000">
                      <a:alpha val="43137"/>
                    </a:srgbClr>
                  </a:outerShdw>
                </a:effectLst>
              </a:rPr>
              <a:t>al servicio de los pobres </a:t>
            </a:r>
          </a:p>
          <a:p>
            <a:pPr algn="r"/>
            <a:r>
              <a:rPr lang="es-ES" sz="2000" dirty="0">
                <a:solidFill>
                  <a:schemeClr val="bg1">
                    <a:lumMod val="95000"/>
                  </a:schemeClr>
                </a:solidFill>
                <a:effectLst>
                  <a:outerShdw blurRad="38100" dist="38100" dir="2700000" algn="tl">
                    <a:srgbClr val="000000">
                      <a:alpha val="43137"/>
                    </a:srgbClr>
                  </a:outerShdw>
                </a:effectLst>
              </a:rPr>
              <a:t>para la gloria de Dios</a:t>
            </a:r>
          </a:p>
        </p:txBody>
      </p:sp>
    </p:spTree>
    <p:extLst>
      <p:ext uri="{BB962C8B-B14F-4D97-AF65-F5344CB8AC3E}">
        <p14:creationId xmlns:p14="http://schemas.microsoft.com/office/powerpoint/2010/main" val="3780712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1000" t="-7000" r="21000" b="-24000"/>
          </a:stretch>
        </a:blipFill>
        <a:effectLst/>
      </p:bgPr>
    </p:bg>
    <p:spTree>
      <p:nvGrpSpPr>
        <p:cNvPr id="1" name=""/>
        <p:cNvGrpSpPr/>
        <p:nvPr/>
      </p:nvGrpSpPr>
      <p:grpSpPr>
        <a:xfrm>
          <a:off x="0" y="0"/>
          <a:ext cx="0" cy="0"/>
          <a:chOff x="0" y="0"/>
          <a:chExt cx="0" cy="0"/>
        </a:xfrm>
      </p:grpSpPr>
      <p:sp>
        <p:nvSpPr>
          <p:cNvPr id="2" name="Rectángulo 1"/>
          <p:cNvSpPr/>
          <p:nvPr/>
        </p:nvSpPr>
        <p:spPr>
          <a:xfrm>
            <a:off x="6569495" y="6060814"/>
            <a:ext cx="5383140" cy="369332"/>
          </a:xfrm>
          <a:prstGeom prst="rect">
            <a:avLst/>
          </a:prstGeom>
        </p:spPr>
        <p:txBody>
          <a:bodyPr wrap="none">
            <a:spAutoFit/>
          </a:bodyPr>
          <a:lstStyle/>
          <a:p>
            <a:r>
              <a:rPr lang="es-AR" dirty="0">
                <a:hlinkClick r:id="rId3"/>
              </a:rPr>
              <a:t>https://</a:t>
            </a:r>
            <a:r>
              <a:rPr lang="es-AR" dirty="0" smtClean="0">
                <a:hlinkClick r:id="rId3"/>
              </a:rPr>
              <a:t>youtu.be/ewao6jzmUx0?si=YwkqApGXgaLcfeex</a:t>
            </a:r>
            <a:r>
              <a:rPr lang="es-AR" dirty="0" smtClean="0"/>
              <a:t> </a:t>
            </a:r>
            <a:endParaRPr lang="es-AR" dirty="0"/>
          </a:p>
        </p:txBody>
      </p:sp>
      <p:pic>
        <p:nvPicPr>
          <p:cNvPr id="3" name="Imagen 2"/>
          <p:cNvPicPr>
            <a:picLocks noChangeAspect="1"/>
          </p:cNvPicPr>
          <p:nvPr/>
        </p:nvPicPr>
        <p:blipFill>
          <a:blip r:embed="rId4"/>
          <a:stretch>
            <a:fillRect/>
          </a:stretch>
        </p:blipFill>
        <p:spPr>
          <a:xfrm>
            <a:off x="799535" y="1801"/>
            <a:ext cx="11428170" cy="6428346"/>
          </a:xfrm>
          <a:prstGeom prst="rect">
            <a:avLst/>
          </a:prstGeom>
        </p:spPr>
      </p:pic>
      <p:sp>
        <p:nvSpPr>
          <p:cNvPr id="5" name="Rectángulo 4"/>
          <p:cNvSpPr/>
          <p:nvPr/>
        </p:nvSpPr>
        <p:spPr>
          <a:xfrm>
            <a:off x="3385077" y="2698950"/>
            <a:ext cx="5073119"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s-ES" sz="3200" dirty="0" smtClean="0">
                <a:ln>
                  <a:solidFill>
                    <a:srgbClr val="FF33CC"/>
                  </a:solidFill>
                </a:ln>
                <a:solidFill>
                  <a:srgbClr val="FF0000"/>
                </a:solidFill>
                <a:latin typeface="Tahoma" panose="020B0604030504040204" pitchFamily="34" charset="0"/>
                <a:ea typeface="Tahoma" panose="020B0604030504040204" pitchFamily="34" charset="0"/>
                <a:cs typeface="Tahoma" panose="020B0604030504040204" pitchFamily="34" charset="0"/>
              </a:rPr>
              <a:t>FIESTAS PATRONALES</a:t>
            </a:r>
            <a:endParaRPr lang="es-AR" sz="3200" dirty="0">
              <a:ln>
                <a:solidFill>
                  <a:srgbClr val="FF33CC"/>
                </a:solidFill>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ángulo 5"/>
          <p:cNvSpPr/>
          <p:nvPr/>
        </p:nvSpPr>
        <p:spPr>
          <a:xfrm>
            <a:off x="4346613" y="1200367"/>
            <a:ext cx="1865573" cy="584775"/>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ctr"/>
            <a:r>
              <a:rPr lang="es-E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ahoma" panose="020B0604030504040204" pitchFamily="34" charset="0"/>
                <a:ea typeface="Tahoma" panose="020B0604030504040204" pitchFamily="34" charset="0"/>
                <a:cs typeface="Tahoma" panose="020B0604030504040204" pitchFamily="34" charset="0"/>
              </a:rPr>
              <a:t>Novenas</a:t>
            </a:r>
            <a:endParaRPr lang="es-AR"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ahoma" panose="020B0604030504040204" pitchFamily="34" charset="0"/>
              <a:ea typeface="Tahoma" panose="020B0604030504040204" pitchFamily="34" charset="0"/>
              <a:cs typeface="Tahoma" panose="020B0604030504040204" pitchFamily="34" charset="0"/>
            </a:endParaRPr>
          </a:p>
        </p:txBody>
      </p:sp>
      <p:sp>
        <p:nvSpPr>
          <p:cNvPr id="7" name="Rectángulo 6"/>
          <p:cNvSpPr/>
          <p:nvPr/>
        </p:nvSpPr>
        <p:spPr>
          <a:xfrm rot="20507024">
            <a:off x="1790861" y="1670585"/>
            <a:ext cx="2044692"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rPr>
              <a:t>Rosarios </a:t>
            </a:r>
            <a:endParaRPr lang="es-AR"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Rectángulo 7"/>
          <p:cNvSpPr/>
          <p:nvPr/>
        </p:nvSpPr>
        <p:spPr>
          <a:xfrm>
            <a:off x="8814480" y="2172956"/>
            <a:ext cx="3021237" cy="58477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ES"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rPr>
              <a:t>Vía crucis</a:t>
            </a:r>
            <a:endParaRPr lang="es-AR"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9" name="Rectángulo 8"/>
          <p:cNvSpPr/>
          <p:nvPr/>
        </p:nvSpPr>
        <p:spPr>
          <a:xfrm rot="20547463">
            <a:off x="9315763" y="5658303"/>
            <a:ext cx="2734631"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s-ES" sz="32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Tahoma" panose="020B0604030504040204" pitchFamily="34" charset="0"/>
                <a:ea typeface="Tahoma" panose="020B0604030504040204" pitchFamily="34" charset="0"/>
                <a:cs typeface="Tahoma" panose="020B0604030504040204" pitchFamily="34" charset="0"/>
              </a:rPr>
              <a:t>Procesiones</a:t>
            </a:r>
            <a:endParaRPr lang="es-AR"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ahoma" panose="020B0604030504040204" pitchFamily="34" charset="0"/>
              <a:ea typeface="Tahoma" panose="020B0604030504040204" pitchFamily="34" charset="0"/>
              <a:cs typeface="Tahoma" panose="020B0604030504040204" pitchFamily="34" charset="0"/>
            </a:endParaRPr>
          </a:p>
        </p:txBody>
      </p:sp>
      <p:sp>
        <p:nvSpPr>
          <p:cNvPr id="10" name="Rectángulo 9"/>
          <p:cNvSpPr/>
          <p:nvPr/>
        </p:nvSpPr>
        <p:spPr>
          <a:xfrm rot="20683186">
            <a:off x="9590894" y="3253529"/>
            <a:ext cx="2460476" cy="58477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s-ES" sz="3200" b="1" spc="50" dirty="0" smtClean="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rPr>
              <a:t>Danzas </a:t>
            </a:r>
            <a:endParaRPr lang="es-AR" sz="3200" b="1" spc="50" dirty="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endParaRPr>
          </a:p>
        </p:txBody>
      </p:sp>
      <p:sp>
        <p:nvSpPr>
          <p:cNvPr id="11" name="Rectángulo 10"/>
          <p:cNvSpPr/>
          <p:nvPr/>
        </p:nvSpPr>
        <p:spPr>
          <a:xfrm>
            <a:off x="157631" y="3949048"/>
            <a:ext cx="7436176" cy="584775"/>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es-ES" sz="3200" b="1" spc="50" dirty="0" smtClean="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rPr>
              <a:t>Cánticos del folclore religioso</a:t>
            </a:r>
            <a:endParaRPr lang="es-AR" sz="3200" b="1" spc="50" dirty="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endParaRPr>
          </a:p>
        </p:txBody>
      </p:sp>
      <p:sp>
        <p:nvSpPr>
          <p:cNvPr id="12" name="Rectángulo 11"/>
          <p:cNvSpPr/>
          <p:nvPr/>
        </p:nvSpPr>
        <p:spPr>
          <a:xfrm>
            <a:off x="624844" y="476751"/>
            <a:ext cx="6861241" cy="5847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s-ES" sz="3200" dirty="0" smtClean="0">
                <a:solidFill>
                  <a:schemeClr val="bg1"/>
                </a:solidFill>
                <a:latin typeface="Tahoma" panose="020B0604030504040204" pitchFamily="34" charset="0"/>
                <a:ea typeface="Tahoma" panose="020B0604030504040204" pitchFamily="34" charset="0"/>
                <a:cs typeface="Tahoma" panose="020B0604030504040204" pitchFamily="34" charset="0"/>
              </a:rPr>
              <a:t>Cariño a los santos y a los ángeles,</a:t>
            </a:r>
            <a:endParaRPr lang="es-AR"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3" name="Rectángulo 12"/>
          <p:cNvSpPr/>
          <p:nvPr/>
        </p:nvSpPr>
        <p:spPr>
          <a:xfrm>
            <a:off x="3781590" y="5318653"/>
            <a:ext cx="4361140" cy="584775"/>
          </a:xfrm>
          <a:prstGeom prst="rect">
            <a:avLst/>
          </a:prstGeom>
          <a:effectLst>
            <a:glow rad="63500">
              <a:schemeClr val="accent2">
                <a:satMod val="175000"/>
                <a:alpha val="40000"/>
              </a:schemeClr>
            </a:glow>
          </a:effectLst>
        </p:spPr>
        <p:style>
          <a:lnRef idx="1">
            <a:schemeClr val="dk1"/>
          </a:lnRef>
          <a:fillRef idx="2">
            <a:schemeClr val="dk1"/>
          </a:fillRef>
          <a:effectRef idx="1">
            <a:schemeClr val="dk1"/>
          </a:effectRef>
          <a:fontRef idx="minor">
            <a:schemeClr val="dk1"/>
          </a:fontRef>
        </p:style>
        <p:txBody>
          <a:bodyPr wrap="square">
            <a:spAutoFit/>
          </a:bodyPr>
          <a:lstStyle/>
          <a:p>
            <a:pPr algn="ctr"/>
            <a:r>
              <a:rPr lang="es-ES" sz="3200" b="1" dirty="0" smtClean="0">
                <a:ln w="22225">
                  <a:solidFill>
                    <a:schemeClr val="accent2"/>
                  </a:solidFill>
                  <a:prstDash val="solid"/>
                </a:ln>
                <a:solidFill>
                  <a:schemeClr val="accent2">
                    <a:lumMod val="40000"/>
                    <a:lumOff val="60000"/>
                  </a:schemeClr>
                </a:solidFill>
                <a:latin typeface="Tahoma" panose="020B0604030504040204" pitchFamily="34" charset="0"/>
                <a:ea typeface="Tahoma" panose="020B0604030504040204" pitchFamily="34" charset="0"/>
                <a:cs typeface="Tahoma" panose="020B0604030504040204" pitchFamily="34" charset="0"/>
              </a:rPr>
              <a:t>Oraciones en familia </a:t>
            </a:r>
            <a:endParaRPr lang="es-AR" sz="3200" b="1" dirty="0">
              <a:ln w="22225">
                <a:solidFill>
                  <a:schemeClr val="accent2"/>
                </a:solidFill>
                <a:prstDash val="solid"/>
              </a:ln>
              <a:solidFill>
                <a:schemeClr val="accent2">
                  <a:lumMod val="40000"/>
                  <a:lumOff val="6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ángulo 13"/>
          <p:cNvSpPr/>
          <p:nvPr/>
        </p:nvSpPr>
        <p:spPr>
          <a:xfrm rot="21337153">
            <a:off x="774258" y="3202251"/>
            <a:ext cx="2388049" cy="584775"/>
          </a:xfrm>
          <a:prstGeom prst="rect">
            <a:avLst/>
          </a:prstGeom>
          <a:solidFill>
            <a:schemeClr val="accent4">
              <a:lumMod val="60000"/>
              <a:lumOff val="40000"/>
            </a:schemeClr>
          </a:solidFill>
        </p:spPr>
        <p:txBody>
          <a:bodyPr wrap="square">
            <a:spAutoFit/>
          </a:bodyPr>
          <a:lstStyle/>
          <a:p>
            <a:pPr lvl="0" algn="ctr"/>
            <a:r>
              <a:rPr lang="es-ES" sz="3200" b="1" dirty="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Promesas</a:t>
            </a:r>
          </a:p>
        </p:txBody>
      </p:sp>
      <p:sp>
        <p:nvSpPr>
          <p:cNvPr id="15" name="Rectángulo 14"/>
          <p:cNvSpPr/>
          <p:nvPr/>
        </p:nvSpPr>
        <p:spPr>
          <a:xfrm>
            <a:off x="8432721" y="285712"/>
            <a:ext cx="1988045" cy="523220"/>
          </a:xfrm>
          <a:prstGeom prst="rect">
            <a:avLst/>
          </a:prstGeom>
          <a:solidFill>
            <a:schemeClr val="accent1">
              <a:lumMod val="60000"/>
              <a:lumOff val="40000"/>
            </a:schemeClr>
          </a:solidFill>
        </p:spPr>
        <p:txBody>
          <a:bodyPr wrap="none">
            <a:spAutoFit/>
          </a:bodyPr>
          <a:lstStyle/>
          <a:p>
            <a:pPr lvl="0"/>
            <a:r>
              <a:rPr lang="es-AR" sz="2800" b="1" dirty="0" smtClean="0">
                <a:solidFill>
                  <a:schemeClr val="bg1"/>
                </a:solidFill>
                <a:effectLst>
                  <a:outerShdw blurRad="38100" dist="38100" dir="2700000" algn="tl">
                    <a:srgbClr val="000000">
                      <a:alpha val="43137"/>
                    </a:srgbClr>
                  </a:outerShdw>
                </a:effectLst>
              </a:rPr>
              <a:t>Bendiciones</a:t>
            </a:r>
            <a:endParaRPr lang="es-AR"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16" name="Rectángulo 15"/>
          <p:cNvSpPr/>
          <p:nvPr/>
        </p:nvSpPr>
        <p:spPr>
          <a:xfrm rot="20958793">
            <a:off x="7106457" y="1194171"/>
            <a:ext cx="1787028" cy="584775"/>
          </a:xfrm>
          <a:prstGeom prst="rect">
            <a:avLst/>
          </a:prstGeom>
          <a:noFill/>
        </p:spPr>
        <p:style>
          <a:lnRef idx="2">
            <a:schemeClr val="accent4"/>
          </a:lnRef>
          <a:fillRef idx="1">
            <a:schemeClr val="lt1"/>
          </a:fillRef>
          <a:effectRef idx="0">
            <a:schemeClr val="accent4"/>
          </a:effectRef>
          <a:fontRef idx="minor">
            <a:schemeClr val="dk1"/>
          </a:fontRef>
        </p:style>
        <p:txBody>
          <a:bodyPr wrap="none">
            <a:spAutoFit/>
          </a:bodyPr>
          <a:lstStyle/>
          <a:p>
            <a:pPr lvl="0"/>
            <a:r>
              <a:rPr lang="es-ES" sz="3200" dirty="0" smtClean="0">
                <a:solidFill>
                  <a:srgbClr val="FFFF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Reliquias</a:t>
            </a:r>
            <a:endParaRPr lang="es-AR" sz="3200" dirty="0">
              <a:solidFill>
                <a:srgbClr val="FFFF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17" name="Rectángulo 16"/>
          <p:cNvSpPr/>
          <p:nvPr/>
        </p:nvSpPr>
        <p:spPr>
          <a:xfrm>
            <a:off x="2689942" y="4795433"/>
            <a:ext cx="3647152" cy="523220"/>
          </a:xfrm>
          <a:prstGeom prst="rect">
            <a:avLst/>
          </a:prstGeom>
          <a:solidFill>
            <a:schemeClr val="accent1">
              <a:lumMod val="20000"/>
              <a:lumOff val="80000"/>
            </a:schemeClr>
          </a:solidFill>
        </p:spPr>
        <p:txBody>
          <a:bodyPr wrap="none">
            <a:spAutoFit/>
          </a:bodyPr>
          <a:lstStyle/>
          <a:p>
            <a:pPr lvl="0"/>
            <a:r>
              <a:rPr lang="es-ES" sz="2800" b="1" dirty="0">
                <a:solidFill>
                  <a:srgbClr val="FF66FF"/>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Catequesis familiar</a:t>
            </a:r>
            <a:endParaRPr lang="es-AR" sz="2800" b="1" dirty="0">
              <a:solidFill>
                <a:srgbClr val="FF66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18" name="Rectángulo 17"/>
          <p:cNvSpPr/>
          <p:nvPr/>
        </p:nvSpPr>
        <p:spPr>
          <a:xfrm>
            <a:off x="4456886" y="6103483"/>
            <a:ext cx="3466013" cy="523220"/>
          </a:xfrm>
          <a:prstGeom prst="rect">
            <a:avLst/>
          </a:prstGeom>
          <a:ln>
            <a:solidFill>
              <a:srgbClr val="FF33CC"/>
            </a:solidFill>
          </a:ln>
        </p:spPr>
        <p:style>
          <a:lnRef idx="1">
            <a:schemeClr val="accent6"/>
          </a:lnRef>
          <a:fillRef idx="2">
            <a:schemeClr val="accent6"/>
          </a:fillRef>
          <a:effectRef idx="1">
            <a:schemeClr val="accent6"/>
          </a:effectRef>
          <a:fontRef idx="minor">
            <a:schemeClr val="dk1"/>
          </a:fontRef>
        </p:style>
        <p:txBody>
          <a:bodyPr wrap="none">
            <a:spAutoFit/>
          </a:bodyPr>
          <a:lstStyle/>
          <a:p>
            <a:r>
              <a:rPr lang="es-ES" sz="28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Gestos y </a:t>
            </a:r>
            <a:r>
              <a:rPr lang="es-ES" sz="2800" b="1" dirty="0" smtClean="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Símbolos</a:t>
            </a:r>
            <a:endParaRPr lang="es-AR" sz="2800" b="1" dirty="0">
              <a:solidFill>
                <a:schemeClr val="bg1"/>
              </a:solidFill>
              <a:effectLst>
                <a:outerShdw blurRad="38100" dist="38100" dir="2700000" algn="tl">
                  <a:srgbClr val="000000">
                    <a:alpha val="43137"/>
                  </a:srgbClr>
                </a:outerShdw>
              </a:effectLst>
            </a:endParaRPr>
          </a:p>
        </p:txBody>
      </p:sp>
      <p:sp>
        <p:nvSpPr>
          <p:cNvPr id="19" name="Rectángulo 18"/>
          <p:cNvSpPr/>
          <p:nvPr/>
        </p:nvSpPr>
        <p:spPr>
          <a:xfrm>
            <a:off x="7660014" y="4335092"/>
            <a:ext cx="3794629" cy="830997"/>
          </a:xfrm>
          <a:prstGeom prst="rect">
            <a:avLst/>
          </a:prstGeom>
          <a:solidFill>
            <a:schemeClr val="accent4">
              <a:lumMod val="20000"/>
              <a:lumOff val="80000"/>
            </a:schemeClr>
          </a:solidFill>
        </p:spPr>
        <p:txBody>
          <a:bodyPr wrap="none">
            <a:spAutoFit/>
          </a:bodyPr>
          <a:lstStyle/>
          <a:p>
            <a:pPr lvl="0"/>
            <a:endParaRPr lang="es-ES" sz="1000" b="1" dirty="0" smtClean="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endParaRPr>
          </a:p>
          <a:p>
            <a:pPr lvl="0"/>
            <a:r>
              <a:rPr lang="es-ES" sz="3200" b="1" dirty="0" smtClean="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SACRAMENTALES</a:t>
            </a:r>
          </a:p>
          <a:p>
            <a:pPr lvl="0"/>
            <a:endParaRPr lang="es-AR" sz="600" b="1" dirty="0">
              <a:solidFill>
                <a:prstClr val="black"/>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20" name="Rectángulo 19"/>
          <p:cNvSpPr/>
          <p:nvPr/>
        </p:nvSpPr>
        <p:spPr>
          <a:xfrm>
            <a:off x="9404201" y="1042320"/>
            <a:ext cx="1548822" cy="523220"/>
          </a:xfrm>
          <a:prstGeom prst="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ln>
            <a:noFill/>
          </a:ln>
        </p:spPr>
        <p:style>
          <a:lnRef idx="2">
            <a:schemeClr val="accent4"/>
          </a:lnRef>
          <a:fillRef idx="1">
            <a:schemeClr val="lt1"/>
          </a:fillRef>
          <a:effectRef idx="0">
            <a:schemeClr val="accent4"/>
          </a:effectRef>
          <a:fontRef idx="minor">
            <a:schemeClr val="dk1"/>
          </a:fontRef>
        </p:style>
        <p:txBody>
          <a:bodyPr wrap="none">
            <a:spAutoFit/>
          </a:bodyPr>
          <a:lstStyle/>
          <a:p>
            <a:pPr lvl="0"/>
            <a:r>
              <a:rPr lang="es-ES" sz="2800" b="1" dirty="0">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0800000" scaled="1"/>
                  <a:tileRect/>
                </a:gra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silencio</a:t>
            </a:r>
            <a:endParaRPr lang="es-AR" sz="2800" b="1" dirty="0">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0800000" scaled="1"/>
                <a:tileRect/>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21" name="Rectángulo 20"/>
          <p:cNvSpPr/>
          <p:nvPr/>
        </p:nvSpPr>
        <p:spPr>
          <a:xfrm>
            <a:off x="116001" y="5608082"/>
            <a:ext cx="3119765" cy="707886"/>
          </a:xfrm>
          <a:prstGeom prst="rect">
            <a:avLst/>
          </a:prstGeom>
          <a:noFill/>
          <a:ln w="76200">
            <a:solidFill>
              <a:schemeClr val="accent4">
                <a:lumMod val="60000"/>
                <a:lumOff val="40000"/>
              </a:schemeClr>
            </a:solidFill>
          </a:ln>
        </p:spPr>
        <p:style>
          <a:lnRef idx="1">
            <a:schemeClr val="accent2"/>
          </a:lnRef>
          <a:fillRef idx="2">
            <a:schemeClr val="accent2"/>
          </a:fillRef>
          <a:effectRef idx="1">
            <a:schemeClr val="accent2"/>
          </a:effectRef>
          <a:fontRef idx="minor">
            <a:schemeClr val="dk1"/>
          </a:fontRef>
        </p:style>
        <p:txBody>
          <a:bodyPr wrap="none">
            <a:spAutoFit/>
          </a:bodyPr>
          <a:lstStyle/>
          <a:p>
            <a:pPr lvl="0"/>
            <a:r>
              <a:rPr lang="es-ES" sz="32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el  </a:t>
            </a:r>
            <a:r>
              <a:rPr lang="es-ES" sz="40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D</a:t>
            </a:r>
            <a:r>
              <a:rPr lang="es-ES" sz="32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OMINGO </a:t>
            </a:r>
            <a:endParaRPr lang="es-AR"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22" name="Rectángulo 21"/>
          <p:cNvSpPr/>
          <p:nvPr/>
        </p:nvSpPr>
        <p:spPr>
          <a:xfrm>
            <a:off x="4294339" y="3355924"/>
            <a:ext cx="4929555" cy="523220"/>
          </a:xfrm>
          <a:prstGeom prst="rect">
            <a:avLst/>
          </a:prstGeom>
          <a:solidFill>
            <a:schemeClr val="accent4">
              <a:lumMod val="60000"/>
              <a:lumOff val="40000"/>
            </a:schemeClr>
          </a:solidFill>
        </p:spPr>
        <p:txBody>
          <a:bodyPr wrap="none">
            <a:spAutoFit/>
          </a:bodyPr>
          <a:lstStyle/>
          <a:p>
            <a:pPr lvl="0"/>
            <a:r>
              <a:rPr lang="es-ES" sz="2800" b="1" dirty="0">
                <a:solidFill>
                  <a:schemeClr val="accent2">
                    <a:lumMod val="75000"/>
                  </a:schemeClr>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Santuarizar las parroquias</a:t>
            </a:r>
            <a:endParaRPr lang="es-AR" sz="2800" b="1" dirty="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23" name="Rectángulo 22"/>
          <p:cNvSpPr/>
          <p:nvPr/>
        </p:nvSpPr>
        <p:spPr>
          <a:xfrm>
            <a:off x="3466124" y="2077920"/>
            <a:ext cx="4992072" cy="523220"/>
          </a:xfrm>
          <a:prstGeom prst="rect">
            <a:avLst/>
          </a:prstGeom>
          <a:solidFill>
            <a:schemeClr val="accent3">
              <a:lumMod val="40000"/>
              <a:lumOff val="60000"/>
            </a:schemeClr>
          </a:solidFill>
          <a:ln>
            <a:solidFill>
              <a:srgbClr val="FF33CC"/>
            </a:solidFill>
          </a:ln>
        </p:spPr>
        <p:txBody>
          <a:bodyPr wrap="none">
            <a:spAutoFit/>
          </a:bodyPr>
          <a:lstStyle/>
          <a:p>
            <a:pPr lvl="0"/>
            <a:r>
              <a:rPr lang="es-ES" sz="28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t>
            </a:r>
            <a:r>
              <a:rPr lang="es-AR" sz="28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ÑO LITURGICO POPULAR</a:t>
            </a:r>
          </a:p>
        </p:txBody>
      </p:sp>
      <p:sp>
        <p:nvSpPr>
          <p:cNvPr id="24" name="Rectángulo 23"/>
          <p:cNvSpPr/>
          <p:nvPr/>
        </p:nvSpPr>
        <p:spPr>
          <a:xfrm>
            <a:off x="3031382" y="1800"/>
            <a:ext cx="1930337" cy="523220"/>
          </a:xfrm>
          <a:prstGeom prst="rect">
            <a:avLst/>
          </a:prstGeom>
          <a:solidFill>
            <a:schemeClr val="accent4">
              <a:lumMod val="60000"/>
              <a:lumOff val="40000"/>
            </a:schemeClr>
          </a:solidFill>
        </p:spPr>
        <p:txBody>
          <a:bodyPr wrap="none">
            <a:spAutoFit/>
          </a:bodyPr>
          <a:lstStyle/>
          <a:p>
            <a:r>
              <a:rPr lang="es-ES" sz="2800" b="1" dirty="0" smtClean="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MIRADAS</a:t>
            </a:r>
            <a:endParaRPr lang="es-AR" sz="2800" b="1" dirty="0">
              <a:solidFill>
                <a:schemeClr val="bg1"/>
              </a:solidFill>
              <a:effectLst>
                <a:outerShdw blurRad="38100" dist="38100" dir="2700000" algn="tl">
                  <a:srgbClr val="000000">
                    <a:alpha val="43137"/>
                  </a:srgbClr>
                </a:outerShdw>
              </a:effectLst>
            </a:endParaRPr>
          </a:p>
        </p:txBody>
      </p:sp>
      <p:sp>
        <p:nvSpPr>
          <p:cNvPr id="25" name="CuadroTexto 24"/>
          <p:cNvSpPr txBox="1"/>
          <p:nvPr/>
        </p:nvSpPr>
        <p:spPr>
          <a:xfrm rot="21113889">
            <a:off x="723083" y="2536332"/>
            <a:ext cx="1443024" cy="584775"/>
          </a:xfrm>
          <a:prstGeom prst="rect">
            <a:avLst/>
          </a:prstGeom>
          <a:noFill/>
        </p:spPr>
        <p:txBody>
          <a:bodyPr wrap="none" rtlCol="0">
            <a:spAutoFit/>
          </a:bodyPr>
          <a:lstStyle/>
          <a:p>
            <a:r>
              <a:rPr lang="es-ES" sz="3200" b="1" dirty="0">
                <a:solidFill>
                  <a:srgbClr val="92D05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Canto</a:t>
            </a:r>
            <a:r>
              <a:rPr lang="es-ES" dirty="0" smtClean="0">
                <a:solidFill>
                  <a:srgbClr val="92D050"/>
                </a:solidFill>
                <a:effectLst>
                  <a:outerShdw blurRad="38100" dist="38100" dir="2700000" algn="tl">
                    <a:srgbClr val="000000">
                      <a:alpha val="43137"/>
                    </a:srgbClr>
                  </a:outerShdw>
                </a:effectLst>
              </a:rPr>
              <a:t> </a:t>
            </a:r>
            <a:endParaRPr lang="es-AR" dirty="0">
              <a:solidFill>
                <a:srgbClr val="92D050"/>
              </a:solidFill>
              <a:effectLst>
                <a:outerShdw blurRad="38100" dist="38100" dir="2700000" algn="tl">
                  <a:srgbClr val="000000">
                    <a:alpha val="43137"/>
                  </a:srgbClr>
                </a:outerShdw>
              </a:effectLst>
            </a:endParaRPr>
          </a:p>
        </p:txBody>
      </p:sp>
      <p:sp>
        <p:nvSpPr>
          <p:cNvPr id="26" name="CuadroTexto 25"/>
          <p:cNvSpPr txBox="1"/>
          <p:nvPr/>
        </p:nvSpPr>
        <p:spPr>
          <a:xfrm>
            <a:off x="325227" y="1303930"/>
            <a:ext cx="1575881" cy="646331"/>
          </a:xfrm>
          <a:prstGeom prst="rect">
            <a:avLst/>
          </a:prstGeom>
          <a:noFill/>
        </p:spPr>
        <p:txBody>
          <a:bodyPr wrap="none" rtlCol="0">
            <a:spAutoFit/>
          </a:bodyPr>
          <a:lstStyle/>
          <a:p>
            <a:r>
              <a:rPr lang="es-ES" sz="3600" dirty="0" smtClean="0">
                <a:solidFill>
                  <a:schemeClr val="bg1"/>
                </a:solidFill>
                <a:effectLst>
                  <a:outerShdw blurRad="38100" dist="38100" dir="2700000" algn="tl">
                    <a:srgbClr val="000000">
                      <a:alpha val="43137"/>
                    </a:srgbClr>
                  </a:outerShdw>
                </a:effectLst>
              </a:rPr>
              <a:t>Palabra</a:t>
            </a:r>
            <a:endParaRPr lang="es-AR" sz="3600" dirty="0">
              <a:solidFill>
                <a:schemeClr val="bg1"/>
              </a:solidFill>
              <a:effectLst>
                <a:outerShdw blurRad="38100" dist="38100" dir="2700000" algn="tl">
                  <a:srgbClr val="000000">
                    <a:alpha val="43137"/>
                  </a:srgbClr>
                </a:outerShdw>
              </a:effectLst>
            </a:endParaRPr>
          </a:p>
        </p:txBody>
      </p:sp>
      <p:sp>
        <p:nvSpPr>
          <p:cNvPr id="27" name="CuadroTexto 26"/>
          <p:cNvSpPr txBox="1"/>
          <p:nvPr/>
        </p:nvSpPr>
        <p:spPr>
          <a:xfrm>
            <a:off x="8750433" y="5079706"/>
            <a:ext cx="1932645" cy="646331"/>
          </a:xfrm>
          <a:prstGeom prst="rect">
            <a:avLst/>
          </a:prstGeom>
          <a:noFill/>
        </p:spPr>
        <p:txBody>
          <a:bodyPr wrap="none" rtlCol="0">
            <a:spAutoFit/>
          </a:bodyPr>
          <a:lstStyle/>
          <a:p>
            <a:r>
              <a:rPr lang="es-ES" sz="3600" dirty="0" smtClean="0">
                <a:solidFill>
                  <a:srgbClr val="FF66FF"/>
                </a:solidFill>
                <a:effectLst>
                  <a:outerShdw blurRad="38100" dist="38100" dir="2700000" algn="tl">
                    <a:srgbClr val="000000">
                      <a:alpha val="43137"/>
                    </a:srgbClr>
                  </a:outerShdw>
                </a:effectLst>
              </a:rPr>
              <a:t>ROSTROS</a:t>
            </a:r>
            <a:endParaRPr lang="es-AR" sz="3600" dirty="0">
              <a:solidFill>
                <a:srgbClr val="FF66FF"/>
              </a:solidFill>
              <a:effectLst>
                <a:outerShdw blurRad="38100" dist="38100" dir="2700000" algn="tl">
                  <a:srgbClr val="000000">
                    <a:alpha val="43137"/>
                  </a:srgbClr>
                </a:outerShdw>
              </a:effectLst>
            </a:endParaRPr>
          </a:p>
        </p:txBody>
      </p:sp>
      <p:sp>
        <p:nvSpPr>
          <p:cNvPr id="28" name="CuadroTexto 27"/>
          <p:cNvSpPr txBox="1"/>
          <p:nvPr/>
        </p:nvSpPr>
        <p:spPr>
          <a:xfrm>
            <a:off x="420411" y="1841868"/>
            <a:ext cx="1255472" cy="646331"/>
          </a:xfrm>
          <a:prstGeom prst="rect">
            <a:avLst/>
          </a:prstGeom>
          <a:noFill/>
        </p:spPr>
        <p:txBody>
          <a:bodyPr wrap="none" rtlCol="0">
            <a:spAutoFit/>
          </a:bodyPr>
          <a:lstStyle/>
          <a:p>
            <a:r>
              <a:rPr lang="es-ES" sz="3600" dirty="0" smtClean="0">
                <a:solidFill>
                  <a:schemeClr val="accent5">
                    <a:lumMod val="60000"/>
                    <a:lumOff val="40000"/>
                  </a:schemeClr>
                </a:solidFill>
                <a:effectLst>
                  <a:outerShdw blurRad="38100" dist="38100" dir="2700000" algn="tl">
                    <a:srgbClr val="000000">
                      <a:alpha val="43137"/>
                    </a:srgbClr>
                  </a:outerShdw>
                </a:effectLst>
              </a:rPr>
              <a:t>Ni</a:t>
            </a:r>
            <a:r>
              <a:rPr lang="es-AR" sz="3600" dirty="0" smtClean="0">
                <a:solidFill>
                  <a:schemeClr val="accent5">
                    <a:lumMod val="60000"/>
                    <a:lumOff val="40000"/>
                  </a:schemeClr>
                </a:solidFill>
                <a:effectLst>
                  <a:outerShdw blurRad="38100" dist="38100" dir="2700000" algn="tl">
                    <a:srgbClr val="000000">
                      <a:alpha val="43137"/>
                    </a:srgbClr>
                  </a:outerShdw>
                </a:effectLst>
              </a:rPr>
              <a:t>ños</a:t>
            </a:r>
            <a:endParaRPr lang="es-AR" sz="3600" dirty="0">
              <a:solidFill>
                <a:schemeClr val="accent5">
                  <a:lumMod val="60000"/>
                  <a:lumOff val="40000"/>
                </a:schemeClr>
              </a:solidFill>
              <a:effectLst>
                <a:outerShdw blurRad="38100" dist="38100" dir="2700000" algn="tl">
                  <a:srgbClr val="000000">
                    <a:alpha val="43137"/>
                  </a:srgbClr>
                </a:outerShdw>
              </a:effectLst>
            </a:endParaRPr>
          </a:p>
        </p:txBody>
      </p:sp>
      <p:sp>
        <p:nvSpPr>
          <p:cNvPr id="29" name="CuadroTexto 28"/>
          <p:cNvSpPr txBox="1"/>
          <p:nvPr/>
        </p:nvSpPr>
        <p:spPr>
          <a:xfrm>
            <a:off x="8411511" y="2626164"/>
            <a:ext cx="1837362" cy="646331"/>
          </a:xfrm>
          <a:prstGeom prst="rect">
            <a:avLst/>
          </a:prstGeom>
          <a:noFill/>
        </p:spPr>
        <p:txBody>
          <a:bodyPr wrap="none" rtlCol="0">
            <a:spAutoFit/>
          </a:bodyPr>
          <a:lstStyle/>
          <a:p>
            <a:r>
              <a:rPr lang="es-ES" sz="3600" dirty="0" smtClean="0">
                <a:solidFill>
                  <a:schemeClr val="accent2">
                    <a:lumMod val="75000"/>
                  </a:schemeClr>
                </a:solidFill>
                <a:effectLst>
                  <a:outerShdw blurRad="38100" dist="38100" dir="2700000" algn="tl">
                    <a:srgbClr val="000000">
                      <a:alpha val="43137"/>
                    </a:srgbClr>
                  </a:outerShdw>
                </a:effectLst>
              </a:rPr>
              <a:t>ancianos</a:t>
            </a:r>
            <a:endParaRPr lang="es-AR" sz="3600" dirty="0">
              <a:solidFill>
                <a:schemeClr val="accent2">
                  <a:lumMod val="75000"/>
                </a:schemeClr>
              </a:solidFill>
              <a:effectLst>
                <a:outerShdw blurRad="38100" dist="38100" dir="2700000" algn="tl">
                  <a:srgbClr val="000000">
                    <a:alpha val="43137"/>
                  </a:srgbClr>
                </a:outerShdw>
              </a:effectLst>
            </a:endParaRPr>
          </a:p>
        </p:txBody>
      </p:sp>
      <p:sp>
        <p:nvSpPr>
          <p:cNvPr id="30" name="CuadroTexto 29"/>
          <p:cNvSpPr txBox="1"/>
          <p:nvPr/>
        </p:nvSpPr>
        <p:spPr>
          <a:xfrm>
            <a:off x="539815" y="4700324"/>
            <a:ext cx="1763496" cy="646331"/>
          </a:xfrm>
          <a:prstGeom prst="rect">
            <a:avLst/>
          </a:prstGeom>
          <a:noFill/>
        </p:spPr>
        <p:txBody>
          <a:bodyPr wrap="none" rtlCol="0">
            <a:spAutoFit/>
          </a:bodyPr>
          <a:lstStyle/>
          <a:p>
            <a:r>
              <a:rPr lang="es-ES" sz="3600" dirty="0" smtClean="0">
                <a:solidFill>
                  <a:srgbClr val="00B050"/>
                </a:solidFill>
                <a:effectLst>
                  <a:outerShdw blurRad="38100" dist="38100" dir="2700000" algn="tl">
                    <a:srgbClr val="000000">
                      <a:alpha val="43137"/>
                    </a:srgbClr>
                  </a:outerShdw>
                </a:effectLst>
              </a:rPr>
              <a:t>Jóvenes </a:t>
            </a:r>
            <a:endParaRPr lang="es-AR" sz="3600" dirty="0">
              <a:solidFill>
                <a:srgbClr val="00B050"/>
              </a:solidFill>
              <a:effectLst>
                <a:outerShdw blurRad="38100" dist="38100" dir="2700000" algn="tl">
                  <a:srgbClr val="000000">
                    <a:alpha val="43137"/>
                  </a:srgbClr>
                </a:outerShdw>
              </a:effectLst>
            </a:endParaRPr>
          </a:p>
        </p:txBody>
      </p:sp>
      <p:sp>
        <p:nvSpPr>
          <p:cNvPr id="31" name="Rectángulo 30"/>
          <p:cNvSpPr/>
          <p:nvPr/>
        </p:nvSpPr>
        <p:spPr>
          <a:xfrm>
            <a:off x="9987854" y="1580258"/>
            <a:ext cx="1898277" cy="523220"/>
          </a:xfrm>
          <a:prstGeom prst="rect">
            <a:avLst/>
          </a:prstGeom>
          <a:solidFill>
            <a:schemeClr val="accent4">
              <a:lumMod val="60000"/>
              <a:lumOff val="40000"/>
            </a:schemeClr>
          </a:solidFill>
        </p:spPr>
        <p:txBody>
          <a:bodyPr wrap="none">
            <a:spAutoFit/>
          </a:bodyPr>
          <a:lstStyle/>
          <a:p>
            <a:r>
              <a:rPr lang="es-ES" sz="2800" b="1" dirty="0" smtClean="0">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ESCUCHA</a:t>
            </a:r>
            <a:endParaRPr lang="es-AR"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2709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6"/>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p:bldP spid="26" grpId="0"/>
      <p:bldP spid="3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Rectángulo 1"/>
          <p:cNvSpPr/>
          <p:nvPr/>
        </p:nvSpPr>
        <p:spPr>
          <a:xfrm>
            <a:off x="6916329" y="135020"/>
            <a:ext cx="4372864" cy="584775"/>
          </a:xfrm>
          <a:prstGeom prst="rect">
            <a:avLst/>
          </a:prstGeom>
          <a:no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ALEGRIA DE SER PUEBLO</a:t>
            </a:r>
            <a:endParaRPr lang="es-AR" sz="3200" b="1" dirty="0">
              <a:solidFill>
                <a:schemeClr val="bg1"/>
              </a:solidFill>
              <a:effectLst>
                <a:outerShdw blurRad="38100" dist="38100" dir="2700000" algn="tl">
                  <a:srgbClr val="000000">
                    <a:alpha val="43137"/>
                  </a:srgbClr>
                </a:outerShdw>
              </a:effectLst>
            </a:endParaRPr>
          </a:p>
        </p:txBody>
      </p:sp>
      <p:sp>
        <p:nvSpPr>
          <p:cNvPr id="4" name="Rectángulo 3"/>
          <p:cNvSpPr/>
          <p:nvPr/>
        </p:nvSpPr>
        <p:spPr>
          <a:xfrm>
            <a:off x="416012" y="804717"/>
            <a:ext cx="3167448" cy="2246769"/>
          </a:xfrm>
          <a:prstGeom prst="rect">
            <a:avLst/>
          </a:prstGeom>
        </p:spPr>
        <p:txBody>
          <a:bodyPr wrap="square">
            <a:spAutoFit/>
          </a:bodyPr>
          <a:lstStyle/>
          <a:p>
            <a:r>
              <a:rPr lang="es-ES" sz="1400" dirty="0">
                <a:solidFill>
                  <a:schemeClr val="bg1">
                    <a:lumMod val="95000"/>
                  </a:schemeClr>
                </a:solidFill>
                <a:latin typeface="Times New Roman" panose="02020603050405020304" pitchFamily="18" charset="0"/>
                <a:ea typeface="Times New Roman" panose="02020603050405020304" pitchFamily="18" charset="0"/>
              </a:rPr>
              <a:t>268. </a:t>
            </a:r>
            <a:r>
              <a:rPr lang="es-ES" sz="2000" dirty="0">
                <a:solidFill>
                  <a:schemeClr val="bg1">
                    <a:lumMod val="95000"/>
                  </a:schemeClr>
                </a:solidFill>
                <a:latin typeface="Times New Roman" panose="02020603050405020304" pitchFamily="18" charset="0"/>
                <a:ea typeface="Times New Roman" panose="02020603050405020304" pitchFamily="18" charset="0"/>
              </a:rPr>
              <a:t>La Palabra de Dios también nos invita a reconocer que somos pueblo: «</a:t>
            </a:r>
            <a:r>
              <a:rPr lang="es-ES" sz="2000" b="1" dirty="0">
                <a:solidFill>
                  <a:schemeClr val="bg1">
                    <a:lumMod val="9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Vosotros, que en otro tiempo no erais pueblo, ahora sois pueblo de Dios</a:t>
            </a:r>
            <a:r>
              <a:rPr lang="es-ES" sz="2000" dirty="0">
                <a:solidFill>
                  <a:schemeClr val="bg1">
                    <a:lumMod val="95000"/>
                  </a:schemeClr>
                </a:solidFill>
                <a:latin typeface="Times New Roman" panose="02020603050405020304" pitchFamily="18" charset="0"/>
                <a:ea typeface="Times New Roman" panose="02020603050405020304" pitchFamily="18" charset="0"/>
              </a:rPr>
              <a:t>»</a:t>
            </a:r>
            <a:r>
              <a:rPr lang="es-ES" dirty="0">
                <a:solidFill>
                  <a:schemeClr val="bg1">
                    <a:lumMod val="95000"/>
                  </a:schemeClr>
                </a:solidFill>
                <a:latin typeface="Times New Roman" panose="02020603050405020304" pitchFamily="18" charset="0"/>
                <a:ea typeface="Times New Roman" panose="02020603050405020304" pitchFamily="18" charset="0"/>
              </a:rPr>
              <a:t> (1 Pe 2,10). </a:t>
            </a:r>
            <a:endParaRPr lang="es-AR" dirty="0">
              <a:solidFill>
                <a:schemeClr val="bg1">
                  <a:lumMod val="95000"/>
                </a:schemeClr>
              </a:solidFill>
            </a:endParaRPr>
          </a:p>
        </p:txBody>
      </p:sp>
      <p:sp>
        <p:nvSpPr>
          <p:cNvPr id="5" name="Rectángulo 4"/>
          <p:cNvSpPr/>
          <p:nvPr/>
        </p:nvSpPr>
        <p:spPr>
          <a:xfrm>
            <a:off x="8000243" y="1146531"/>
            <a:ext cx="3936529" cy="3231654"/>
          </a:xfrm>
          <a:prstGeom prst="rect">
            <a:avLst/>
          </a:prstGeom>
        </p:spPr>
        <p:txBody>
          <a:bodyPr wrap="square">
            <a:spAutoFit/>
          </a:bodyPr>
          <a:lstStyle/>
          <a:p>
            <a:r>
              <a:rPr lang="es-ES" sz="2400" dirty="0">
                <a:solidFill>
                  <a:schemeClr val="bg1">
                    <a:lumMod val="95000"/>
                  </a:schemeClr>
                </a:solidFill>
                <a:latin typeface="Times New Roman" panose="02020603050405020304" pitchFamily="18" charset="0"/>
                <a:ea typeface="Times New Roman" panose="02020603050405020304" pitchFamily="18" charset="0"/>
              </a:rPr>
              <a:t>Para ser evangelizadores de alma también hace falta </a:t>
            </a:r>
            <a:r>
              <a:rPr lang="es-ES" sz="2800"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desarrollar el gusto espiritual de estar cerca de la vida de la gente,</a:t>
            </a:r>
            <a:r>
              <a:rPr lang="es-ES" sz="2400" dirty="0">
                <a:solidFill>
                  <a:schemeClr val="bg1">
                    <a:lumMod val="95000"/>
                  </a:schemeClr>
                </a:solidFill>
                <a:latin typeface="Times New Roman" panose="02020603050405020304" pitchFamily="18" charset="0"/>
                <a:ea typeface="Times New Roman" panose="02020603050405020304" pitchFamily="18" charset="0"/>
              </a:rPr>
              <a:t> hasta el punto de descubrir que eso es fuente de un gozo superior. </a:t>
            </a:r>
            <a:endParaRPr lang="es-AR" sz="2400" dirty="0">
              <a:solidFill>
                <a:schemeClr val="bg1">
                  <a:lumMod val="95000"/>
                </a:schemeClr>
              </a:solidFill>
            </a:endParaRPr>
          </a:p>
        </p:txBody>
      </p:sp>
      <p:sp>
        <p:nvSpPr>
          <p:cNvPr id="6" name="Rectángulo 5"/>
          <p:cNvSpPr/>
          <p:nvPr/>
        </p:nvSpPr>
        <p:spPr>
          <a:xfrm>
            <a:off x="1341596" y="3470244"/>
            <a:ext cx="6096000" cy="1815882"/>
          </a:xfrm>
          <a:prstGeom prst="rect">
            <a:avLst/>
          </a:prstGeom>
        </p:spPr>
        <p:txBody>
          <a:bodyPr>
            <a:spAutoFit/>
          </a:bodyPr>
          <a:lstStyle/>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MISIÓN </a:t>
            </a:r>
          </a:p>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ES UNA PASIÓN POR JESÚS </a:t>
            </a:r>
          </a:p>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PERO, AL MISMO TIEMPO, </a:t>
            </a:r>
          </a:p>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UNA PASIÓN POR SU PUEBLO. </a:t>
            </a:r>
            <a:endParaRPr lang="es-AR" sz="2800" b="1" dirty="0">
              <a:solidFill>
                <a:srgbClr val="FFCC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233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1" nodeType="clickEffect">
                                  <p:stCondLst>
                                    <p:cond delay="0"/>
                                  </p:stCondLst>
                                  <p:childTnLst>
                                    <p:animScale>
                                      <p:cBhvr>
                                        <p:cTn id="11" dur="2000" fill="hold"/>
                                        <p:tgtEl>
                                          <p:spTgt spid="2"/>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6" presetClass="emph" presetSubtype="0" fill="hold" grpId="1" nodeType="clickEffect">
                                  <p:stCondLst>
                                    <p:cond delay="0"/>
                                  </p:stCondLst>
                                  <p:childTnLst>
                                    <p:animScale>
                                      <p:cBhvr>
                                        <p:cTn id="27"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5" grpId="0"/>
      <p:bldP spid="6" grpId="0"/>
      <p:bldP spid="6"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9000" t="-91000" r="-122000" b="-76000"/>
          </a:stretch>
        </a:blipFill>
        <a:effectLst/>
      </p:bgPr>
    </p:bg>
    <p:spTree>
      <p:nvGrpSpPr>
        <p:cNvPr id="1" name=""/>
        <p:cNvGrpSpPr/>
        <p:nvPr/>
      </p:nvGrpSpPr>
      <p:grpSpPr>
        <a:xfrm>
          <a:off x="0" y="0"/>
          <a:ext cx="0" cy="0"/>
          <a:chOff x="0" y="0"/>
          <a:chExt cx="0" cy="0"/>
        </a:xfrm>
      </p:grpSpPr>
      <p:sp>
        <p:nvSpPr>
          <p:cNvPr id="2" name="Rectángulo 1"/>
          <p:cNvSpPr/>
          <p:nvPr/>
        </p:nvSpPr>
        <p:spPr>
          <a:xfrm>
            <a:off x="455771" y="112682"/>
            <a:ext cx="6096000" cy="1938992"/>
          </a:xfrm>
          <a:prstGeom prst="rect">
            <a:avLst/>
          </a:prstGeom>
        </p:spPr>
        <p:txBody>
          <a:bodyPr>
            <a:spAutoFit/>
          </a:bodyPr>
          <a:lstStyle/>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MISIÓN </a:t>
            </a:r>
          </a:p>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ES UNA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PASIÓN POR JESÚS </a:t>
            </a:r>
            <a:endPar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PERO, AL MISMO TIEMPO, </a:t>
            </a:r>
          </a:p>
          <a:p>
            <a:pPr algn="ct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UNA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PASIÓN POR SU PUEBLO</a:t>
            </a:r>
            <a:r>
              <a:rPr lang="es-ES" sz="2800" b="1" dirty="0" smtClean="0">
                <a:solidFill>
                  <a:srgbClr val="FFCC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es-AR" sz="2800" b="1" dirty="0">
              <a:solidFill>
                <a:srgbClr val="FFCC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5004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4000" b="-29000"/>
          </a:stretch>
        </a:blipFill>
        <a:effectLst/>
      </p:bgPr>
    </p:bg>
    <p:spTree>
      <p:nvGrpSpPr>
        <p:cNvPr id="1" name=""/>
        <p:cNvGrpSpPr/>
        <p:nvPr/>
      </p:nvGrpSpPr>
      <p:grpSpPr>
        <a:xfrm>
          <a:off x="0" y="0"/>
          <a:ext cx="0" cy="0"/>
          <a:chOff x="0" y="0"/>
          <a:chExt cx="0" cy="0"/>
        </a:xfrm>
      </p:grpSpPr>
      <p:sp>
        <p:nvSpPr>
          <p:cNvPr id="2" name="Rectángulo 1"/>
          <p:cNvSpPr/>
          <p:nvPr/>
        </p:nvSpPr>
        <p:spPr>
          <a:xfrm>
            <a:off x="0" y="0"/>
            <a:ext cx="4838903" cy="4893647"/>
          </a:xfrm>
          <a:prstGeom prst="rect">
            <a:avLst/>
          </a:prstGeom>
          <a:solidFill>
            <a:schemeClr val="bg1">
              <a:alpha val="84000"/>
            </a:schemeClr>
          </a:solidFill>
        </p:spPr>
        <p:txBody>
          <a:bodyPr wrap="square">
            <a:spAutoFit/>
          </a:bodyPr>
          <a:lstStyle/>
          <a:p>
            <a:r>
              <a:rPr lang="es-ES" sz="2400" dirty="0">
                <a:effectLst>
                  <a:outerShdw blurRad="38100" dist="38100" dir="2700000" algn="tl">
                    <a:srgbClr val="000000">
                      <a:alpha val="43137"/>
                    </a:srgbClr>
                  </a:outerShdw>
                </a:effectLst>
              </a:rPr>
              <a:t>Programa: 16/08: </a:t>
            </a:r>
            <a:endParaRPr lang="es-ES" sz="2400" dirty="0" smtClean="0">
              <a:effectLst>
                <a:outerShdw blurRad="38100" dist="38100" dir="2700000" algn="tl">
                  <a:srgbClr val="000000">
                    <a:alpha val="43137"/>
                  </a:srgbClr>
                </a:outerShdw>
              </a:effectLst>
            </a:endParaRPr>
          </a:p>
          <a:p>
            <a:endParaRPr lang="es-ES" sz="2400" dirty="0" smtClean="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09:30 </a:t>
            </a:r>
            <a:r>
              <a:rPr lang="es-ES" sz="2400" dirty="0">
                <a:effectLst>
                  <a:outerShdw blurRad="38100" dist="38100" dir="2700000" algn="tl">
                    <a:srgbClr val="000000">
                      <a:alpha val="43137"/>
                    </a:srgbClr>
                  </a:outerShdw>
                </a:effectLst>
              </a:rPr>
              <a:t>Oración – </a:t>
            </a:r>
            <a:r>
              <a:rPr lang="es-ES" sz="2400" dirty="0" smtClean="0">
                <a:effectLst>
                  <a:outerShdw blurRad="38100" dist="38100" dir="2700000" algn="tl">
                    <a:srgbClr val="000000">
                      <a:alpha val="43137"/>
                    </a:srgbClr>
                  </a:outerShdw>
                </a:effectLst>
              </a:rPr>
              <a:t>Jujuy</a:t>
            </a:r>
            <a:endParaRPr lang="es-ES" sz="2400" dirty="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10:00 </a:t>
            </a:r>
            <a:r>
              <a:rPr lang="es-ES" sz="2400" dirty="0">
                <a:effectLst>
                  <a:outerShdw blurRad="38100" dist="38100" dir="2700000" algn="tl">
                    <a:srgbClr val="000000">
                      <a:alpha val="43137"/>
                    </a:srgbClr>
                  </a:outerShdw>
                </a:effectLst>
              </a:rPr>
              <a:t>presentación y bienvenida -  </a:t>
            </a:r>
          </a:p>
          <a:p>
            <a:r>
              <a:rPr lang="es-ES" sz="2400" dirty="0" smtClean="0">
                <a:effectLst>
                  <a:outerShdw blurRad="38100" dist="38100" dir="2700000" algn="tl">
                    <a:srgbClr val="000000">
                      <a:alpha val="43137"/>
                    </a:srgbClr>
                  </a:outerShdw>
                </a:effectLst>
              </a:rPr>
              <a:t>10:30 </a:t>
            </a:r>
            <a:r>
              <a:rPr lang="es-ES" sz="2400" dirty="0">
                <a:effectLst>
                  <a:outerShdw blurRad="38100" dist="38100" dir="2700000" algn="tl">
                    <a:srgbClr val="000000">
                      <a:alpha val="43137"/>
                    </a:srgbClr>
                  </a:outerShdw>
                </a:effectLst>
              </a:rPr>
              <a:t>primer tema – </a:t>
            </a:r>
            <a:endParaRPr lang="es-ES" sz="2400" dirty="0" smtClean="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taller </a:t>
            </a:r>
            <a:r>
              <a:rPr lang="es-ES" sz="2400" dirty="0">
                <a:effectLst>
                  <a:outerShdw blurRad="38100" dist="38100" dir="2700000" algn="tl">
                    <a:srgbClr val="000000">
                      <a:alpha val="43137"/>
                    </a:srgbClr>
                  </a:outerShdw>
                </a:effectLst>
              </a:rPr>
              <a:t>para poder interactuar – </a:t>
            </a:r>
            <a:endParaRPr lang="es-ES" sz="2400" dirty="0" smtClean="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13:00 </a:t>
            </a:r>
            <a:r>
              <a:rPr lang="es-ES" sz="2400" dirty="0">
                <a:effectLst>
                  <a:outerShdw blurRad="38100" dist="38100" dir="2700000" algn="tl">
                    <a:srgbClr val="000000">
                      <a:alpha val="43137"/>
                    </a:srgbClr>
                  </a:outerShdw>
                </a:effectLst>
              </a:rPr>
              <a:t>Almuerzo – </a:t>
            </a:r>
          </a:p>
          <a:p>
            <a:r>
              <a:rPr lang="es-ES" sz="2400" dirty="0" smtClean="0">
                <a:effectLst>
                  <a:outerShdw blurRad="38100" dist="38100" dir="2700000" algn="tl">
                    <a:srgbClr val="000000">
                      <a:alpha val="43137"/>
                    </a:srgbClr>
                  </a:outerShdw>
                </a:effectLst>
              </a:rPr>
              <a:t>15:30 </a:t>
            </a:r>
            <a:r>
              <a:rPr lang="es-ES" sz="2400" dirty="0">
                <a:effectLst>
                  <a:outerShdw blurRad="38100" dist="38100" dir="2700000" algn="tl">
                    <a:srgbClr val="000000">
                      <a:alpha val="43137"/>
                    </a:srgbClr>
                  </a:outerShdw>
                </a:effectLst>
              </a:rPr>
              <a:t>segundo tema – </a:t>
            </a:r>
            <a:endParaRPr lang="es-ES" sz="2400" dirty="0" smtClean="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Animación </a:t>
            </a:r>
            <a:r>
              <a:rPr lang="es-ES" sz="2400" dirty="0">
                <a:effectLst>
                  <a:outerShdw blurRad="38100" dist="38100" dir="2700000" algn="tl">
                    <a:srgbClr val="000000">
                      <a:alpha val="43137"/>
                    </a:srgbClr>
                  </a:outerShdw>
                </a:effectLst>
              </a:rPr>
              <a:t>– </a:t>
            </a:r>
          </a:p>
          <a:p>
            <a:r>
              <a:rPr lang="es-ES" sz="2400" dirty="0" smtClean="0">
                <a:effectLst>
                  <a:outerShdw blurRad="38100" dist="38100" dir="2700000" algn="tl">
                    <a:srgbClr val="000000">
                      <a:alpha val="43137"/>
                    </a:srgbClr>
                  </a:outerShdw>
                </a:effectLst>
              </a:rPr>
              <a:t>17:00 </a:t>
            </a:r>
            <a:r>
              <a:rPr lang="es-ES" sz="2400" dirty="0">
                <a:effectLst>
                  <a:outerShdw blurRad="38100" dist="38100" dir="2700000" algn="tl">
                    <a:srgbClr val="000000">
                      <a:alpha val="43137"/>
                    </a:srgbClr>
                  </a:outerShdw>
                </a:effectLst>
              </a:rPr>
              <a:t>merienda – </a:t>
            </a:r>
          </a:p>
          <a:p>
            <a:r>
              <a:rPr lang="es-ES" sz="2400" dirty="0" smtClean="0">
                <a:effectLst>
                  <a:outerShdw blurRad="38100" dist="38100" dir="2700000" algn="tl">
                    <a:srgbClr val="000000">
                      <a:alpha val="43137"/>
                    </a:srgbClr>
                  </a:outerShdw>
                </a:effectLst>
              </a:rPr>
              <a:t>17:30 </a:t>
            </a:r>
            <a:r>
              <a:rPr lang="es-ES" sz="2400" dirty="0">
                <a:effectLst>
                  <a:outerShdw blurRad="38100" dist="38100" dir="2700000" algn="tl">
                    <a:srgbClr val="000000">
                      <a:alpha val="43137"/>
                    </a:srgbClr>
                  </a:outerShdw>
                </a:effectLst>
              </a:rPr>
              <a:t>Tema – </a:t>
            </a:r>
            <a:r>
              <a:rPr lang="es-ES" sz="2400" dirty="0" smtClean="0">
                <a:effectLst>
                  <a:outerShdw blurRad="38100" dist="38100" dir="2700000" algn="tl">
                    <a:srgbClr val="000000">
                      <a:alpha val="43137"/>
                    </a:srgbClr>
                  </a:outerShdw>
                </a:effectLst>
              </a:rPr>
              <a:t> Grupos</a:t>
            </a:r>
            <a:endParaRPr lang="es-ES" sz="2400" dirty="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20:00 </a:t>
            </a:r>
            <a:r>
              <a:rPr lang="es-ES" sz="2400" dirty="0">
                <a:effectLst>
                  <a:outerShdw blurRad="38100" dist="38100" dir="2700000" algn="tl">
                    <a:srgbClr val="000000">
                      <a:alpha val="43137"/>
                    </a:srgbClr>
                  </a:outerShdw>
                </a:effectLst>
              </a:rPr>
              <a:t>Misa – </a:t>
            </a:r>
            <a:r>
              <a:rPr lang="es-ES" sz="2400" dirty="0" smtClean="0">
                <a:effectLst>
                  <a:outerShdw blurRad="38100" dist="38100" dir="2700000" algn="tl">
                    <a:srgbClr val="000000">
                      <a:alpha val="43137"/>
                    </a:srgbClr>
                  </a:outerShdw>
                </a:effectLst>
              </a:rPr>
              <a:t>La Rioja</a:t>
            </a:r>
            <a:endParaRPr lang="es-ES" sz="2400" dirty="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21:00 </a:t>
            </a:r>
            <a:r>
              <a:rPr lang="es-ES" sz="2400" dirty="0">
                <a:effectLst>
                  <a:outerShdw blurRad="38100" dist="38100" dir="2700000" algn="tl">
                    <a:srgbClr val="000000">
                      <a:alpha val="43137"/>
                    </a:srgbClr>
                  </a:outerShdw>
                </a:effectLst>
              </a:rPr>
              <a:t>cena y fogón.</a:t>
            </a:r>
            <a:endParaRPr lang="es-AR" sz="2400" dirty="0">
              <a:effectLst>
                <a:outerShdw blurRad="38100" dist="38100" dir="2700000" algn="tl">
                  <a:srgbClr val="000000">
                    <a:alpha val="43137"/>
                  </a:srgbClr>
                </a:outerShdw>
              </a:effectLst>
            </a:endParaRPr>
          </a:p>
        </p:txBody>
      </p:sp>
      <p:sp>
        <p:nvSpPr>
          <p:cNvPr id="3" name="Rectángulo 2"/>
          <p:cNvSpPr/>
          <p:nvPr/>
        </p:nvSpPr>
        <p:spPr>
          <a:xfrm>
            <a:off x="5398790" y="4118789"/>
            <a:ext cx="6793210" cy="2739211"/>
          </a:xfrm>
          <a:prstGeom prst="rect">
            <a:avLst/>
          </a:prstGeom>
          <a:solidFill>
            <a:schemeClr val="bg1">
              <a:alpha val="48000"/>
            </a:schemeClr>
          </a:solidFill>
        </p:spPr>
        <p:txBody>
          <a:bodyPr wrap="square">
            <a:spAutoFit/>
          </a:bodyPr>
          <a:lstStyle/>
          <a:p>
            <a:pPr algn="r"/>
            <a:r>
              <a:rPr lang="es-AR" sz="2400" dirty="0">
                <a:effectLst>
                  <a:outerShdw blurRad="38100" dist="38100" dir="2700000" algn="tl">
                    <a:srgbClr val="000000">
                      <a:alpha val="43137"/>
                    </a:srgbClr>
                  </a:outerShdw>
                </a:effectLst>
              </a:rPr>
              <a:t>Lunes 17 de agosto: </a:t>
            </a:r>
          </a:p>
          <a:p>
            <a:pPr algn="r"/>
            <a:r>
              <a:rPr lang="es-AR" sz="2400" dirty="0">
                <a:effectLst>
                  <a:outerShdw blurRad="38100" dist="38100" dir="2700000" algn="tl">
                    <a:srgbClr val="000000">
                      <a:alpha val="43137"/>
                    </a:srgbClr>
                  </a:outerShdw>
                </a:effectLst>
              </a:rPr>
              <a:t> 08:00 Oración de la mañana: Concepción –</a:t>
            </a:r>
          </a:p>
          <a:p>
            <a:pPr algn="r"/>
            <a:r>
              <a:rPr lang="es-AR" sz="2400" dirty="0">
                <a:effectLst>
                  <a:outerShdw blurRad="38100" dist="38100" dir="2700000" algn="tl">
                    <a:srgbClr val="000000">
                      <a:alpha val="43137"/>
                    </a:srgbClr>
                  </a:outerShdw>
                </a:effectLst>
              </a:rPr>
              <a:t>8:30 desayuno</a:t>
            </a:r>
          </a:p>
          <a:p>
            <a:pPr algn="r"/>
            <a:r>
              <a:rPr lang="es-AR" sz="2400" dirty="0">
                <a:effectLst>
                  <a:outerShdw blurRad="38100" dist="38100" dir="2700000" algn="tl">
                    <a:srgbClr val="000000">
                      <a:alpha val="43137"/>
                    </a:srgbClr>
                  </a:outerShdw>
                </a:effectLst>
              </a:rPr>
              <a:t>9:30 Tema</a:t>
            </a:r>
          </a:p>
          <a:p>
            <a:pPr algn="r"/>
            <a:r>
              <a:rPr lang="es-AR" sz="2400" dirty="0">
                <a:effectLst>
                  <a:outerShdw blurRad="38100" dist="38100" dir="2700000" algn="tl">
                    <a:srgbClr val="000000">
                      <a:alpha val="43137"/>
                    </a:srgbClr>
                  </a:outerShdw>
                </a:effectLst>
              </a:rPr>
              <a:t>    10:30 ENADIR, reunión de directores </a:t>
            </a:r>
          </a:p>
          <a:p>
            <a:pPr algn="r"/>
            <a:r>
              <a:rPr lang="es-AR" sz="2400" dirty="0">
                <a:effectLst>
                  <a:outerShdw blurRad="38100" dist="38100" dir="2700000" algn="tl">
                    <a:srgbClr val="000000">
                      <a:alpha val="43137"/>
                    </a:srgbClr>
                  </a:outerShdw>
                </a:effectLst>
              </a:rPr>
              <a:t>11:30 Eucaristía: </a:t>
            </a:r>
          </a:p>
          <a:p>
            <a:pPr algn="r"/>
            <a:r>
              <a:rPr lang="es-ES" sz="2400" dirty="0">
                <a:effectLst>
                  <a:outerShdw blurRad="38100" dist="38100" dir="2700000" algn="tl">
                    <a:srgbClr val="000000">
                      <a:alpha val="43137"/>
                    </a:srgbClr>
                  </a:outerShdw>
                </a:effectLst>
              </a:rPr>
              <a:t>12:30 Almuerzo</a:t>
            </a:r>
            <a:endParaRPr lang="es-AR"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973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2000" b="-42000"/>
          </a:stretch>
        </a:blipFill>
        <a:effectLst/>
      </p:bgPr>
    </p:bg>
    <p:spTree>
      <p:nvGrpSpPr>
        <p:cNvPr id="1" name=""/>
        <p:cNvGrpSpPr/>
        <p:nvPr/>
      </p:nvGrpSpPr>
      <p:grpSpPr>
        <a:xfrm>
          <a:off x="0" y="0"/>
          <a:ext cx="0" cy="0"/>
          <a:chOff x="0" y="0"/>
          <a:chExt cx="0" cy="0"/>
        </a:xfrm>
      </p:grpSpPr>
      <p:sp>
        <p:nvSpPr>
          <p:cNvPr id="2" name="Rectángulo 1"/>
          <p:cNvSpPr/>
          <p:nvPr/>
        </p:nvSpPr>
        <p:spPr>
          <a:xfrm>
            <a:off x="1" y="0"/>
            <a:ext cx="6464174" cy="3724096"/>
          </a:xfrm>
          <a:prstGeom prst="rect">
            <a:avLst/>
          </a:prstGeom>
        </p:spPr>
        <p:txBody>
          <a:bodyPr wrap="square">
            <a:spAutoFit/>
          </a:bodyPr>
          <a:lstStyle/>
          <a:p>
            <a:r>
              <a:rPr lang="es-ES" sz="40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uando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nos detenemos </a:t>
            </a:r>
            <a:endPar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ante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Jesús crucificado,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reconocemos</a:t>
            </a:r>
          </a:p>
          <a:p>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todo su amor que nos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dignifica</a:t>
            </a:r>
          </a:p>
          <a:p>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y nos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sostiene</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pero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allí mismo, </a:t>
            </a:r>
            <a:endPar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si no somos ciegos</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empezamos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 percibir </a:t>
            </a:r>
            <a:endPar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que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esa mirada de Jesús </a:t>
            </a:r>
            <a:endPar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se </a:t>
            </a:r>
            <a:r>
              <a:rPr lang="es-ES"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amplía </a:t>
            </a:r>
            <a:endParaRPr lang="es-E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3" name="Rectángulo 2"/>
          <p:cNvSpPr/>
          <p:nvPr/>
        </p:nvSpPr>
        <p:spPr>
          <a:xfrm>
            <a:off x="7206230" y="129178"/>
            <a:ext cx="4876798" cy="2677656"/>
          </a:xfrm>
          <a:prstGeom prst="rect">
            <a:avLst/>
          </a:prstGeom>
        </p:spPr>
        <p:txBody>
          <a:bodyPr wrap="square">
            <a:spAutoFit/>
          </a:bodyPr>
          <a:lstStyle/>
          <a:p>
            <a:r>
              <a:rPr lang="es-ES" sz="4000" b="1" dirty="0">
                <a:solidFill>
                  <a:srgbClr val="FFFF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a:t>
            </a:r>
            <a:r>
              <a:rPr lang="es-ES" sz="3200" b="1" dirty="0">
                <a:solidFill>
                  <a:srgbClr val="FFFF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sí redescubrimos que Él nos quiere tomar como instrumentos para llegar cada vez más cerca de su pueblo amado. </a:t>
            </a:r>
            <a:endParaRPr lang="es-ES" sz="3200" b="1" dirty="0" smtClean="0">
              <a:solidFill>
                <a:srgbClr val="FFFF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4" name="Rectángulo 3"/>
          <p:cNvSpPr/>
          <p:nvPr/>
        </p:nvSpPr>
        <p:spPr>
          <a:xfrm>
            <a:off x="6800058" y="2600005"/>
            <a:ext cx="5391942" cy="4031873"/>
          </a:xfrm>
          <a:prstGeom prst="rect">
            <a:avLst/>
          </a:prstGeom>
        </p:spPr>
        <p:txBody>
          <a:bodyPr wrap="square">
            <a:spAutoFit/>
          </a:bodyPr>
          <a:lstStyle/>
          <a:p>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Nos </a:t>
            </a:r>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toma de en medio </a:t>
            </a:r>
            <a:endPar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del </a:t>
            </a:r>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pueblo </a:t>
            </a:r>
            <a:endPar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y </a:t>
            </a:r>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nos envía al pueblo, </a:t>
            </a:r>
            <a:endPar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de </a:t>
            </a:r>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tal modo </a:t>
            </a:r>
            <a:endPar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que </a:t>
            </a:r>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nuestra </a:t>
            </a:r>
            <a:endPar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identidad </a:t>
            </a: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no </a:t>
            </a:r>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se entiende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3200" b="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sin </a:t>
            </a:r>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esta pertenencia.</a:t>
            </a:r>
            <a:endParaRPr lang="es-AR"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5" name="Rectángulo 4"/>
          <p:cNvSpPr/>
          <p:nvPr/>
        </p:nvSpPr>
        <p:spPr>
          <a:xfrm>
            <a:off x="259533" y="4462759"/>
            <a:ext cx="4756086" cy="2062103"/>
          </a:xfrm>
          <a:prstGeom prst="rect">
            <a:avLst/>
          </a:prstGeom>
        </p:spPr>
        <p:txBody>
          <a:bodyPr wrap="square">
            <a:spAutoFit/>
          </a:bodyPr>
          <a:lstStyle/>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y se dirige </a:t>
            </a: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llena de cariño </a:t>
            </a: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y de ardor </a:t>
            </a:r>
          </a:p>
          <a:p>
            <a:r>
              <a:rPr lang="es-ES"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hacia todo su pueblo. </a:t>
            </a:r>
            <a:endParaRPr lang="es-A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560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3" presetClass="exit" presetSubtype="32" fill="hold" grpId="1" nodeType="clickEffect">
                                  <p:stCondLst>
                                    <p:cond delay="0"/>
                                  </p:stCondLst>
                                  <p:childTnLst>
                                    <p:animEffect transition="out" filter="plus(out)">
                                      <p:cBhvr>
                                        <p:cTn id="23" dur="2000"/>
                                        <p:tgtEl>
                                          <p:spTgt spid="3"/>
                                        </p:tgtEl>
                                      </p:cBhvr>
                                    </p:animEffect>
                                    <p:set>
                                      <p:cBhvr>
                                        <p:cTn id="24" dur="1" fill="hold">
                                          <p:stCondLst>
                                            <p:cond delay="1999"/>
                                          </p:stCondLst>
                                        </p:cTn>
                                        <p:tgtEl>
                                          <p:spTgt spid="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3" presetClass="exit" presetSubtype="32" fill="hold" grpId="1" nodeType="clickEffect">
                                  <p:stCondLst>
                                    <p:cond delay="0"/>
                                  </p:stCondLst>
                                  <p:childTnLst>
                                    <p:animEffect transition="out" filter="plus(out)">
                                      <p:cBhvr>
                                        <p:cTn id="32" dur="2000"/>
                                        <p:tgtEl>
                                          <p:spTgt spid="4"/>
                                        </p:tgtEl>
                                      </p:cBhvr>
                                    </p:animEffect>
                                    <p:set>
                                      <p:cBhvr>
                                        <p:cTn id="33"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48000"/>
          </a:stretch>
        </a:blipFill>
        <a:effectLst/>
      </p:bgPr>
    </p:bg>
    <p:spTree>
      <p:nvGrpSpPr>
        <p:cNvPr id="1" name=""/>
        <p:cNvGrpSpPr/>
        <p:nvPr/>
      </p:nvGrpSpPr>
      <p:grpSpPr>
        <a:xfrm>
          <a:off x="0" y="0"/>
          <a:ext cx="0" cy="0"/>
          <a:chOff x="0" y="0"/>
          <a:chExt cx="0" cy="0"/>
        </a:xfrm>
      </p:grpSpPr>
      <p:sp>
        <p:nvSpPr>
          <p:cNvPr id="2" name="Rectángulo 1"/>
          <p:cNvSpPr/>
          <p:nvPr/>
        </p:nvSpPr>
        <p:spPr>
          <a:xfrm>
            <a:off x="128955" y="85306"/>
            <a:ext cx="5169876" cy="1200329"/>
          </a:xfrm>
          <a:prstGeom prst="rect">
            <a:avLst/>
          </a:prstGeom>
        </p:spPr>
        <p:txBody>
          <a:bodyPr wrap="square">
            <a:spAutoFit/>
          </a:bodyPr>
          <a:lstStyle/>
          <a:p>
            <a:r>
              <a:rPr lang="es-ES" dirty="0">
                <a:effectLst>
                  <a:outerShdw blurRad="38100" dist="38100" dir="2700000" algn="tl">
                    <a:srgbClr val="000000">
                      <a:alpha val="43137"/>
                    </a:srgbClr>
                  </a:outerShdw>
                </a:effectLst>
              </a:rPr>
              <a:t>269</a:t>
            </a:r>
            <a:r>
              <a:rPr lang="es-ES" sz="2000" dirty="0">
                <a:effectLst>
                  <a:outerShdw blurRad="38100" dist="38100" dir="2700000" algn="tl">
                    <a:srgbClr val="000000">
                      <a:alpha val="43137"/>
                    </a:srgbClr>
                  </a:outerShdw>
                </a:effectLst>
              </a:rPr>
              <a:t>. </a:t>
            </a:r>
            <a:r>
              <a:rPr lang="es-ES" sz="2400" dirty="0">
                <a:effectLst>
                  <a:outerShdw blurRad="38100" dist="38100" dir="2700000" algn="tl">
                    <a:srgbClr val="000000">
                      <a:alpha val="43137"/>
                    </a:srgbClr>
                  </a:outerShdw>
                </a:effectLst>
              </a:rPr>
              <a:t>Jesús mismo es el modelo </a:t>
            </a:r>
            <a:endParaRPr lang="es-ES" sz="2400" dirty="0" smtClean="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de </a:t>
            </a:r>
            <a:r>
              <a:rPr lang="es-ES" sz="2400" dirty="0">
                <a:effectLst>
                  <a:outerShdw blurRad="38100" dist="38100" dir="2700000" algn="tl">
                    <a:srgbClr val="000000">
                      <a:alpha val="43137"/>
                    </a:srgbClr>
                  </a:outerShdw>
                </a:effectLst>
              </a:rPr>
              <a:t>esta opción evangelizadora </a:t>
            </a:r>
            <a:r>
              <a:rPr lang="es-ES" sz="2400" dirty="0" smtClean="0">
                <a:effectLst>
                  <a:outerShdw blurRad="38100" dist="38100" dir="2700000" algn="tl">
                    <a:srgbClr val="000000">
                      <a:alpha val="43137"/>
                    </a:srgbClr>
                  </a:outerShdw>
                </a:effectLst>
              </a:rPr>
              <a:t>que </a:t>
            </a:r>
          </a:p>
          <a:p>
            <a:r>
              <a:rPr lang="es-ES" sz="2400" dirty="0" smtClean="0">
                <a:effectLst>
                  <a:outerShdw blurRad="38100" dist="38100" dir="2700000" algn="tl">
                    <a:srgbClr val="000000">
                      <a:alpha val="43137"/>
                    </a:srgbClr>
                  </a:outerShdw>
                </a:effectLst>
              </a:rPr>
              <a:t>nos </a:t>
            </a:r>
            <a:r>
              <a:rPr lang="es-ES" sz="2400" dirty="0">
                <a:effectLst>
                  <a:outerShdw blurRad="38100" dist="38100" dir="2700000" algn="tl">
                    <a:srgbClr val="000000">
                      <a:alpha val="43137"/>
                    </a:srgbClr>
                  </a:outerShdw>
                </a:effectLst>
              </a:rPr>
              <a:t>introduce en el corazón del pueblo. </a:t>
            </a:r>
            <a:endParaRPr lang="es-ES" sz="2400" dirty="0" smtClean="0">
              <a:effectLst>
                <a:outerShdw blurRad="38100" dist="38100" dir="2700000" algn="tl">
                  <a:srgbClr val="000000">
                    <a:alpha val="43137"/>
                  </a:srgbClr>
                </a:outerShdw>
              </a:effectLst>
            </a:endParaRPr>
          </a:p>
        </p:txBody>
      </p:sp>
      <p:sp>
        <p:nvSpPr>
          <p:cNvPr id="3" name="Rectángulo 2"/>
          <p:cNvSpPr/>
          <p:nvPr/>
        </p:nvSpPr>
        <p:spPr>
          <a:xfrm rot="21217209">
            <a:off x="8147863" y="138811"/>
            <a:ext cx="3303790" cy="830997"/>
          </a:xfrm>
          <a:prstGeom prst="rect">
            <a:avLst/>
          </a:prstGeom>
          <a:solidFill>
            <a:schemeClr val="accent1"/>
          </a:solidFill>
        </p:spPr>
        <p:txBody>
          <a:bodyPr wrap="none">
            <a:spAutoFit/>
          </a:bodyPr>
          <a:lstStyle/>
          <a:p>
            <a:r>
              <a:rPr lang="es-ES" sz="2400" dirty="0">
                <a:effectLst>
                  <a:outerShdw blurRad="38100" dist="38100" dir="2700000" algn="tl">
                    <a:srgbClr val="000000">
                      <a:alpha val="43137"/>
                    </a:srgbClr>
                  </a:outerShdw>
                </a:effectLst>
              </a:rPr>
              <a:t>¡Qué bien nos hace </a:t>
            </a:r>
            <a:endParaRPr lang="es-ES" sz="2400" dirty="0" smtClean="0">
              <a:effectLst>
                <a:outerShdw blurRad="38100" dist="38100" dir="2700000" algn="tl">
                  <a:srgbClr val="000000">
                    <a:alpha val="43137"/>
                  </a:srgbClr>
                </a:outerShdw>
              </a:effectLst>
            </a:endParaRPr>
          </a:p>
          <a:p>
            <a:r>
              <a:rPr lang="es-ES" sz="2400" dirty="0" smtClean="0">
                <a:effectLst>
                  <a:outerShdw blurRad="38100" dist="38100" dir="2700000" algn="tl">
                    <a:srgbClr val="000000">
                      <a:alpha val="43137"/>
                    </a:srgbClr>
                  </a:outerShdw>
                </a:effectLst>
              </a:rPr>
              <a:t>mirarlo </a:t>
            </a:r>
            <a:r>
              <a:rPr lang="es-ES" sz="2400" dirty="0">
                <a:effectLst>
                  <a:outerShdw blurRad="38100" dist="38100" dir="2700000" algn="tl">
                    <a:srgbClr val="000000">
                      <a:alpha val="43137"/>
                    </a:srgbClr>
                  </a:outerShdw>
                </a:effectLst>
              </a:rPr>
              <a:t>cercano a todos! </a:t>
            </a:r>
            <a:endParaRPr lang="es-AR" sz="2400" dirty="0"/>
          </a:p>
        </p:txBody>
      </p:sp>
      <p:sp>
        <p:nvSpPr>
          <p:cNvPr id="4" name="Rectángulo 3"/>
          <p:cNvSpPr/>
          <p:nvPr/>
        </p:nvSpPr>
        <p:spPr>
          <a:xfrm>
            <a:off x="8222934" y="1202677"/>
            <a:ext cx="6096000" cy="1661993"/>
          </a:xfrm>
          <a:prstGeom prst="rect">
            <a:avLst/>
          </a:prstGeom>
        </p:spPr>
        <p:txBody>
          <a:bodyPr>
            <a:spAutoFit/>
          </a:bodyPr>
          <a:lstStyle/>
          <a:p>
            <a:r>
              <a:rPr lang="es-ES" sz="2000" dirty="0">
                <a:effectLst>
                  <a:outerShdw blurRad="38100" dist="38100" dir="2700000" algn="tl">
                    <a:srgbClr val="000000">
                      <a:alpha val="43137"/>
                    </a:srgbClr>
                  </a:outerShdw>
                </a:effectLst>
              </a:rPr>
              <a:t>Si hablaba con alguien, </a:t>
            </a:r>
            <a:endParaRPr lang="es-ES" sz="2000" dirty="0" smtClean="0">
              <a:effectLst>
                <a:outerShdw blurRad="38100" dist="38100" dir="2700000" algn="tl">
                  <a:srgbClr val="000000">
                    <a:alpha val="43137"/>
                  </a:srgbClr>
                </a:outerShdw>
              </a:effectLst>
            </a:endParaRPr>
          </a:p>
          <a:p>
            <a:r>
              <a:rPr lang="es-ES" sz="2000" dirty="0" smtClean="0">
                <a:effectLst>
                  <a:outerShdw blurRad="38100" dist="38100" dir="2700000" algn="tl">
                    <a:srgbClr val="000000">
                      <a:alpha val="43137"/>
                    </a:srgbClr>
                  </a:outerShdw>
                </a:effectLst>
              </a:rPr>
              <a:t>            miraba </a:t>
            </a:r>
            <a:r>
              <a:rPr lang="es-ES" sz="2000" dirty="0">
                <a:effectLst>
                  <a:outerShdw blurRad="38100" dist="38100" dir="2700000" algn="tl">
                    <a:srgbClr val="000000">
                      <a:alpha val="43137"/>
                    </a:srgbClr>
                  </a:outerShdw>
                </a:effectLst>
              </a:rPr>
              <a:t>sus ojos </a:t>
            </a:r>
            <a:endParaRPr lang="es-ES" sz="2000" dirty="0" smtClean="0">
              <a:effectLst>
                <a:outerShdw blurRad="38100" dist="38100" dir="2700000" algn="tl">
                  <a:srgbClr val="000000">
                    <a:alpha val="43137"/>
                  </a:srgbClr>
                </a:outerShdw>
              </a:effectLst>
            </a:endParaRPr>
          </a:p>
          <a:p>
            <a:r>
              <a:rPr lang="es-ES" sz="2000" dirty="0" smtClean="0">
                <a:effectLst>
                  <a:outerShdw blurRad="38100" dist="38100" dir="2700000" algn="tl">
                    <a:srgbClr val="000000">
                      <a:alpha val="43137"/>
                    </a:srgbClr>
                  </a:outerShdw>
                </a:effectLst>
              </a:rPr>
              <a:t>   con </a:t>
            </a:r>
            <a:r>
              <a:rPr lang="es-ES" sz="2000" dirty="0">
                <a:effectLst>
                  <a:outerShdw blurRad="38100" dist="38100" dir="2700000" algn="tl">
                    <a:srgbClr val="000000">
                      <a:alpha val="43137"/>
                    </a:srgbClr>
                  </a:outerShdw>
                </a:effectLst>
              </a:rPr>
              <a:t>una profunda atención amorosa: </a:t>
            </a:r>
            <a:endParaRPr lang="es-ES" sz="2000" dirty="0" smtClean="0">
              <a:effectLst>
                <a:outerShdw blurRad="38100" dist="38100" dir="2700000" algn="tl">
                  <a:srgbClr val="000000">
                    <a:alpha val="43137"/>
                  </a:srgbClr>
                </a:outerShdw>
              </a:effectLst>
            </a:endParaRPr>
          </a:p>
          <a:p>
            <a:r>
              <a:rPr lang="es-ES" sz="2000" dirty="0">
                <a:effectLst>
                  <a:outerShdw blurRad="38100" dist="38100" dir="2700000" algn="tl">
                    <a:srgbClr val="000000">
                      <a:alpha val="43137"/>
                    </a:srgbClr>
                  </a:outerShdw>
                </a:effectLst>
              </a:rPr>
              <a:t> </a:t>
            </a:r>
            <a:r>
              <a:rPr lang="es-ES" sz="2000" dirty="0" smtClean="0">
                <a:effectLst>
                  <a:outerShdw blurRad="38100" dist="38100" dir="2700000" algn="tl">
                    <a:srgbClr val="000000">
                      <a:alpha val="43137"/>
                    </a:srgbClr>
                  </a:outerShdw>
                </a:effectLst>
              </a:rPr>
              <a:t>        </a:t>
            </a:r>
            <a:r>
              <a:rPr lang="es-ES" sz="2400" dirty="0" smtClean="0">
                <a:effectLst>
                  <a:outerShdw blurRad="38100" dist="38100" dir="2700000" algn="tl">
                    <a:srgbClr val="000000">
                      <a:alpha val="43137"/>
                    </a:srgbClr>
                  </a:outerShdw>
                </a:effectLst>
              </a:rPr>
              <a:t>«</a:t>
            </a:r>
            <a:r>
              <a:rPr lang="es-ES" sz="2400" dirty="0">
                <a:effectLst>
                  <a:outerShdw blurRad="38100" dist="38100" dir="2700000" algn="tl">
                    <a:srgbClr val="000000">
                      <a:alpha val="43137"/>
                    </a:srgbClr>
                  </a:outerShdw>
                </a:effectLst>
              </a:rPr>
              <a:t>Jesús lo miró con cariño»</a:t>
            </a:r>
            <a:r>
              <a:rPr lang="es-ES" sz="2000" dirty="0">
                <a:effectLst>
                  <a:outerShdw blurRad="38100" dist="38100" dir="2700000" algn="tl">
                    <a:srgbClr val="000000">
                      <a:alpha val="43137"/>
                    </a:srgbClr>
                  </a:outerShdw>
                </a:effectLst>
              </a:rPr>
              <a:t> </a:t>
            </a:r>
            <a:endParaRPr lang="es-ES" dirty="0" smtClean="0">
              <a:effectLst>
                <a:outerShdw blurRad="38100" dist="38100" dir="2700000" algn="tl">
                  <a:srgbClr val="000000">
                    <a:alpha val="43137"/>
                  </a:srgbClr>
                </a:outerShdw>
              </a:effectLst>
            </a:endParaRPr>
          </a:p>
          <a:p>
            <a:r>
              <a:rPr lang="es-ES" dirty="0">
                <a:effectLst>
                  <a:outerShdw blurRad="38100" dist="38100" dir="2700000" algn="tl">
                    <a:srgbClr val="000000">
                      <a:alpha val="43137"/>
                    </a:srgbClr>
                  </a:outerShdw>
                </a:effectLst>
              </a:rPr>
              <a:t> </a:t>
            </a:r>
            <a:r>
              <a:rPr lang="es-ES" dirty="0" smtClean="0">
                <a:effectLst>
                  <a:outerShdw blurRad="38100" dist="38100" dir="2700000" algn="tl">
                    <a:srgbClr val="000000">
                      <a:alpha val="43137"/>
                    </a:srgbClr>
                  </a:outerShdw>
                </a:effectLst>
              </a:rPr>
              <a:t>                            (Mc </a:t>
            </a:r>
            <a:r>
              <a:rPr lang="es-ES" dirty="0">
                <a:effectLst>
                  <a:outerShdw blurRad="38100" dist="38100" dir="2700000" algn="tl">
                    <a:srgbClr val="000000">
                      <a:alpha val="43137"/>
                    </a:srgbClr>
                  </a:outerShdw>
                </a:effectLst>
              </a:rPr>
              <a:t>10,21).</a:t>
            </a:r>
            <a:endParaRPr lang="es-AR" dirty="0"/>
          </a:p>
        </p:txBody>
      </p:sp>
      <p:sp>
        <p:nvSpPr>
          <p:cNvPr id="5" name="Rectángulo 4"/>
          <p:cNvSpPr/>
          <p:nvPr/>
        </p:nvSpPr>
        <p:spPr>
          <a:xfrm>
            <a:off x="4812008" y="495389"/>
            <a:ext cx="3299916" cy="2062103"/>
          </a:xfrm>
          <a:prstGeom prst="rect">
            <a:avLst/>
          </a:prstGeom>
        </p:spPr>
        <p:txBody>
          <a:bodyPr wrap="square">
            <a:spAutoFit/>
          </a:bodyPr>
          <a:lstStyle/>
          <a:p>
            <a:r>
              <a:rPr lang="es-ES" dirty="0" smtClean="0">
                <a:effectLst>
                  <a:outerShdw blurRad="38100" dist="38100" dir="2700000" algn="tl">
                    <a:srgbClr val="000000">
                      <a:alpha val="43137"/>
                    </a:srgbClr>
                  </a:outerShdw>
                </a:effectLst>
              </a:rPr>
              <a:t>              Lo </a:t>
            </a:r>
            <a:r>
              <a:rPr lang="es-ES" dirty="0">
                <a:effectLst>
                  <a:outerShdw blurRad="38100" dist="38100" dir="2700000" algn="tl">
                    <a:srgbClr val="000000">
                      <a:alpha val="43137"/>
                    </a:srgbClr>
                  </a:outerShdw>
                </a:effectLst>
              </a:rPr>
              <a:t>vemos </a:t>
            </a:r>
            <a:r>
              <a:rPr lang="es-ES" sz="2000" b="1" dirty="0">
                <a:effectLst>
                  <a:outerShdw blurRad="38100" dist="38100" dir="2700000" algn="tl">
                    <a:srgbClr val="000000">
                      <a:alpha val="43137"/>
                    </a:srgbClr>
                  </a:outerShdw>
                </a:effectLst>
              </a:rPr>
              <a:t>accesible </a:t>
            </a:r>
            <a:endParaRPr lang="es-ES" b="1" dirty="0" smtClean="0">
              <a:effectLst>
                <a:outerShdw blurRad="38100" dist="38100" dir="2700000" algn="tl">
                  <a:srgbClr val="000000">
                    <a:alpha val="43137"/>
                  </a:srgbClr>
                </a:outerShdw>
              </a:effectLst>
            </a:endParaRPr>
          </a:p>
          <a:p>
            <a:r>
              <a:rPr lang="es-ES" dirty="0" smtClean="0">
                <a:effectLst>
                  <a:outerShdw blurRad="38100" dist="38100" dir="2700000" algn="tl">
                    <a:srgbClr val="000000">
                      <a:alpha val="43137"/>
                    </a:srgbClr>
                  </a:outerShdw>
                </a:effectLst>
              </a:rPr>
              <a:t>         cuando </a:t>
            </a:r>
            <a:r>
              <a:rPr lang="es-ES" dirty="0">
                <a:effectLst>
                  <a:outerShdw blurRad="38100" dist="38100" dir="2700000" algn="tl">
                    <a:srgbClr val="000000">
                      <a:alpha val="43137"/>
                    </a:srgbClr>
                  </a:outerShdw>
                </a:effectLst>
              </a:rPr>
              <a:t>se acerca al ciego </a:t>
            </a:r>
            <a:endParaRPr lang="es-ES" dirty="0" smtClean="0">
              <a:effectLst>
                <a:outerShdw blurRad="38100" dist="38100" dir="2700000" algn="tl">
                  <a:srgbClr val="000000">
                    <a:alpha val="43137"/>
                  </a:srgbClr>
                </a:outerShdw>
              </a:effectLst>
            </a:endParaRPr>
          </a:p>
          <a:p>
            <a:r>
              <a:rPr lang="es-ES" dirty="0" smtClean="0">
                <a:effectLst>
                  <a:outerShdw blurRad="38100" dist="38100" dir="2700000" algn="tl">
                    <a:srgbClr val="000000">
                      <a:alpha val="43137"/>
                    </a:srgbClr>
                  </a:outerShdw>
                </a:effectLst>
              </a:rPr>
              <a:t>         del </a:t>
            </a:r>
            <a:r>
              <a:rPr lang="es-ES" dirty="0">
                <a:effectLst>
                  <a:outerShdw blurRad="38100" dist="38100" dir="2700000" algn="tl">
                    <a:srgbClr val="000000">
                      <a:alpha val="43137"/>
                    </a:srgbClr>
                  </a:outerShdw>
                </a:effectLst>
              </a:rPr>
              <a:t>camino </a:t>
            </a:r>
            <a:r>
              <a:rPr lang="es-ES" sz="1200" dirty="0" smtClean="0">
                <a:effectLst>
                  <a:outerShdw blurRad="38100" dist="38100" dir="2700000" algn="tl">
                    <a:srgbClr val="000000">
                      <a:alpha val="43137"/>
                    </a:srgbClr>
                  </a:outerShdw>
                </a:effectLst>
              </a:rPr>
              <a:t>(</a:t>
            </a:r>
            <a:r>
              <a:rPr lang="es-ES" sz="1400" dirty="0" smtClean="0">
                <a:effectLst>
                  <a:outerShdw blurRad="38100" dist="38100" dir="2700000" algn="tl">
                    <a:srgbClr val="000000">
                      <a:alpha val="43137"/>
                    </a:srgbClr>
                  </a:outerShdw>
                </a:effectLst>
              </a:rPr>
              <a:t>Mc </a:t>
            </a:r>
            <a:r>
              <a:rPr lang="es-ES" sz="1400" dirty="0">
                <a:effectLst>
                  <a:outerShdw blurRad="38100" dist="38100" dir="2700000" algn="tl">
                    <a:srgbClr val="000000">
                      <a:alpha val="43137"/>
                    </a:srgbClr>
                  </a:outerShdw>
                </a:effectLst>
              </a:rPr>
              <a:t>10,46-52</a:t>
            </a:r>
            <a:r>
              <a:rPr lang="es-ES" sz="1200" dirty="0" smtClean="0">
                <a:effectLst>
                  <a:outerShdw blurRad="38100" dist="38100" dir="2700000" algn="tl">
                    <a:srgbClr val="000000">
                      <a:alpha val="43137"/>
                    </a:srgbClr>
                  </a:outerShdw>
                </a:effectLst>
              </a:rPr>
              <a:t>)</a:t>
            </a:r>
            <a:r>
              <a:rPr lang="es-ES" dirty="0" smtClean="0">
                <a:effectLst>
                  <a:outerShdw blurRad="38100" dist="38100" dir="2700000" algn="tl">
                    <a:srgbClr val="000000">
                      <a:alpha val="43137"/>
                    </a:srgbClr>
                  </a:outerShdw>
                </a:effectLst>
              </a:rPr>
              <a:t>,</a:t>
            </a:r>
          </a:p>
          <a:p>
            <a:r>
              <a:rPr lang="es-ES" dirty="0" smtClean="0">
                <a:effectLst>
                  <a:outerShdw blurRad="38100" dist="38100" dir="2700000" algn="tl">
                    <a:srgbClr val="000000">
                      <a:alpha val="43137"/>
                    </a:srgbClr>
                  </a:outerShdw>
                </a:effectLst>
              </a:rPr>
              <a:t>       y </a:t>
            </a:r>
            <a:r>
              <a:rPr lang="es-ES" dirty="0">
                <a:effectLst>
                  <a:outerShdw blurRad="38100" dist="38100" dir="2700000" algn="tl">
                    <a:srgbClr val="000000">
                      <a:alpha val="43137"/>
                    </a:srgbClr>
                  </a:outerShdw>
                </a:effectLst>
              </a:rPr>
              <a:t>cuando come y bebe </a:t>
            </a:r>
            <a:endParaRPr lang="es-ES" dirty="0" smtClean="0">
              <a:effectLst>
                <a:outerShdw blurRad="38100" dist="38100" dir="2700000" algn="tl">
                  <a:srgbClr val="000000">
                    <a:alpha val="43137"/>
                  </a:srgbClr>
                </a:outerShdw>
              </a:effectLst>
            </a:endParaRPr>
          </a:p>
          <a:p>
            <a:r>
              <a:rPr lang="es-ES" dirty="0" smtClean="0">
                <a:effectLst>
                  <a:outerShdw blurRad="38100" dist="38100" dir="2700000" algn="tl">
                    <a:srgbClr val="000000">
                      <a:alpha val="43137"/>
                    </a:srgbClr>
                  </a:outerShdw>
                </a:effectLst>
              </a:rPr>
              <a:t>   con </a:t>
            </a:r>
            <a:r>
              <a:rPr lang="es-ES" dirty="0">
                <a:effectLst>
                  <a:outerShdw blurRad="38100" dist="38100" dir="2700000" algn="tl">
                    <a:srgbClr val="000000">
                      <a:alpha val="43137"/>
                    </a:srgbClr>
                  </a:outerShdw>
                </a:effectLst>
              </a:rPr>
              <a:t>los pecadores </a:t>
            </a:r>
            <a:r>
              <a:rPr lang="es-ES" sz="1400" dirty="0" smtClean="0">
                <a:effectLst>
                  <a:outerShdw blurRad="38100" dist="38100" dir="2700000" algn="tl">
                    <a:srgbClr val="000000">
                      <a:alpha val="43137"/>
                    </a:srgbClr>
                  </a:outerShdw>
                </a:effectLst>
              </a:rPr>
              <a:t>(</a:t>
            </a:r>
            <a:r>
              <a:rPr lang="es-ES" sz="1600" dirty="0" smtClean="0">
                <a:effectLst>
                  <a:outerShdw blurRad="38100" dist="38100" dir="2700000" algn="tl">
                    <a:srgbClr val="000000">
                      <a:alpha val="43137"/>
                    </a:srgbClr>
                  </a:outerShdw>
                </a:effectLst>
              </a:rPr>
              <a:t>Mc </a:t>
            </a:r>
            <a:r>
              <a:rPr lang="es-ES" sz="1600" dirty="0">
                <a:effectLst>
                  <a:outerShdw blurRad="38100" dist="38100" dir="2700000" algn="tl">
                    <a:srgbClr val="000000">
                      <a:alpha val="43137"/>
                    </a:srgbClr>
                  </a:outerShdw>
                </a:effectLst>
              </a:rPr>
              <a:t>2,16</a:t>
            </a:r>
            <a:r>
              <a:rPr lang="es-ES" sz="1400" dirty="0">
                <a:effectLst>
                  <a:outerShdw blurRad="38100" dist="38100" dir="2700000" algn="tl">
                    <a:srgbClr val="000000">
                      <a:alpha val="43137"/>
                    </a:srgbClr>
                  </a:outerShdw>
                </a:effectLst>
              </a:rPr>
              <a:t>), </a:t>
            </a:r>
            <a:endParaRPr lang="es-ES" sz="1400" dirty="0" smtClean="0">
              <a:effectLst>
                <a:outerShdw blurRad="38100" dist="38100" dir="2700000" algn="tl">
                  <a:srgbClr val="000000">
                    <a:alpha val="43137"/>
                  </a:srgbClr>
                </a:outerShdw>
              </a:effectLst>
            </a:endParaRPr>
          </a:p>
          <a:p>
            <a:r>
              <a:rPr lang="es-ES" dirty="0" smtClean="0">
                <a:effectLst>
                  <a:outerShdw blurRad="38100" dist="38100" dir="2700000" algn="tl">
                    <a:srgbClr val="000000">
                      <a:alpha val="43137"/>
                    </a:srgbClr>
                  </a:outerShdw>
                </a:effectLst>
              </a:rPr>
              <a:t>sin </a:t>
            </a:r>
            <a:r>
              <a:rPr lang="es-ES" dirty="0">
                <a:effectLst>
                  <a:outerShdw blurRad="38100" dist="38100" dir="2700000" algn="tl">
                    <a:srgbClr val="000000">
                      <a:alpha val="43137"/>
                    </a:srgbClr>
                  </a:outerShdw>
                </a:effectLst>
              </a:rPr>
              <a:t>importarle que lo traten </a:t>
            </a:r>
            <a:endParaRPr lang="es-ES" dirty="0" smtClean="0">
              <a:effectLst>
                <a:outerShdw blurRad="38100" dist="38100" dir="2700000" algn="tl">
                  <a:srgbClr val="000000">
                    <a:alpha val="43137"/>
                  </a:srgbClr>
                </a:outerShdw>
              </a:effectLst>
            </a:endParaRPr>
          </a:p>
          <a:p>
            <a:r>
              <a:rPr lang="es-ES" dirty="0" smtClean="0">
                <a:effectLst>
                  <a:outerShdw blurRad="38100" dist="38100" dir="2700000" algn="tl">
                    <a:srgbClr val="000000">
                      <a:alpha val="43137"/>
                    </a:srgbClr>
                  </a:outerShdw>
                </a:effectLst>
              </a:rPr>
              <a:t>de </a:t>
            </a:r>
            <a:r>
              <a:rPr lang="es-ES" dirty="0">
                <a:effectLst>
                  <a:outerShdw blurRad="38100" dist="38100" dir="2700000" algn="tl">
                    <a:srgbClr val="000000">
                      <a:alpha val="43137"/>
                    </a:srgbClr>
                  </a:outerShdw>
                </a:effectLst>
              </a:rPr>
              <a:t>comilón y borracho </a:t>
            </a:r>
            <a:r>
              <a:rPr lang="es-ES" dirty="0" smtClean="0">
                <a:effectLst>
                  <a:outerShdw blurRad="38100" dist="38100" dir="2700000" algn="tl">
                    <a:srgbClr val="000000">
                      <a:alpha val="43137"/>
                    </a:srgbClr>
                  </a:outerShdw>
                </a:effectLst>
              </a:rPr>
              <a:t>Mt  11,19 </a:t>
            </a:r>
            <a:endParaRPr lang="es-AR" dirty="0"/>
          </a:p>
        </p:txBody>
      </p:sp>
      <p:sp>
        <p:nvSpPr>
          <p:cNvPr id="6" name="Rectángulo 5"/>
          <p:cNvSpPr/>
          <p:nvPr/>
        </p:nvSpPr>
        <p:spPr>
          <a:xfrm>
            <a:off x="3540125" y="2801828"/>
            <a:ext cx="5382234" cy="1231106"/>
          </a:xfrm>
          <a:prstGeom prst="rect">
            <a:avLst/>
          </a:prstGeom>
        </p:spPr>
        <p:txBody>
          <a:bodyPr wrap="square">
            <a:spAutoFit/>
          </a:bodyPr>
          <a:lstStyle/>
          <a:p>
            <a:pPr algn="ctr"/>
            <a:r>
              <a:rPr lang="es-ES" dirty="0">
                <a:effectLst>
                  <a:outerShdw blurRad="38100" dist="38100" dir="2700000" algn="tl">
                    <a:srgbClr val="000000">
                      <a:alpha val="43137"/>
                    </a:srgbClr>
                  </a:outerShdw>
                </a:effectLst>
              </a:rPr>
              <a:t> Lo vemos </a:t>
            </a:r>
            <a:r>
              <a:rPr lang="es-ES" sz="2000" b="1" dirty="0">
                <a:effectLst>
                  <a:outerShdw blurRad="38100" dist="38100" dir="2700000" algn="tl">
                    <a:srgbClr val="000000">
                      <a:alpha val="43137"/>
                    </a:srgbClr>
                  </a:outerShdw>
                </a:effectLst>
              </a:rPr>
              <a:t>disponible</a:t>
            </a:r>
            <a:r>
              <a:rPr lang="es-ES" dirty="0">
                <a:effectLst>
                  <a:outerShdw blurRad="38100" dist="38100" dir="2700000" algn="tl">
                    <a:srgbClr val="000000">
                      <a:alpha val="43137"/>
                    </a:srgbClr>
                  </a:outerShdw>
                </a:effectLst>
              </a:rPr>
              <a:t> </a:t>
            </a:r>
            <a:endParaRPr lang="es-ES" dirty="0" smtClean="0">
              <a:effectLst>
                <a:outerShdw blurRad="38100" dist="38100" dir="2700000" algn="tl">
                  <a:srgbClr val="000000">
                    <a:alpha val="43137"/>
                  </a:srgbClr>
                </a:outerShdw>
              </a:effectLst>
            </a:endParaRPr>
          </a:p>
          <a:p>
            <a:pPr algn="ctr"/>
            <a:r>
              <a:rPr lang="es-ES" dirty="0" smtClean="0">
                <a:effectLst>
                  <a:outerShdw blurRad="38100" dist="38100" dir="2700000" algn="tl">
                    <a:srgbClr val="000000">
                      <a:alpha val="43137"/>
                    </a:srgbClr>
                  </a:outerShdw>
                </a:effectLst>
              </a:rPr>
              <a:t>cuando </a:t>
            </a:r>
            <a:r>
              <a:rPr lang="es-ES" dirty="0">
                <a:effectLst>
                  <a:outerShdw blurRad="38100" dist="38100" dir="2700000" algn="tl">
                    <a:srgbClr val="000000">
                      <a:alpha val="43137"/>
                    </a:srgbClr>
                  </a:outerShdw>
                </a:effectLst>
              </a:rPr>
              <a:t>deja que una mujer </a:t>
            </a:r>
            <a:r>
              <a:rPr lang="es-ES" dirty="0" smtClean="0">
                <a:effectLst>
                  <a:outerShdw blurRad="38100" dist="38100" dir="2700000" algn="tl">
                    <a:srgbClr val="000000">
                      <a:alpha val="43137"/>
                    </a:srgbClr>
                  </a:outerShdw>
                </a:effectLst>
              </a:rPr>
              <a:t>prostituta unja </a:t>
            </a:r>
            <a:r>
              <a:rPr lang="es-ES" dirty="0">
                <a:effectLst>
                  <a:outerShdw blurRad="38100" dist="38100" dir="2700000" algn="tl">
                    <a:srgbClr val="000000">
                      <a:alpha val="43137"/>
                    </a:srgbClr>
                  </a:outerShdw>
                </a:effectLst>
              </a:rPr>
              <a:t>sus </a:t>
            </a:r>
            <a:r>
              <a:rPr lang="es-ES" dirty="0" smtClean="0">
                <a:effectLst>
                  <a:outerShdw blurRad="38100" dist="38100" dir="2700000" algn="tl">
                    <a:srgbClr val="000000">
                      <a:alpha val="43137"/>
                    </a:srgbClr>
                  </a:outerShdw>
                </a:effectLst>
              </a:rPr>
              <a:t>pies</a:t>
            </a:r>
          </a:p>
          <a:p>
            <a:pPr algn="ctr"/>
            <a:r>
              <a:rPr lang="es-ES" dirty="0" smtClean="0">
                <a:effectLst>
                  <a:outerShdw blurRad="38100" dist="38100" dir="2700000" algn="tl">
                    <a:srgbClr val="000000">
                      <a:alpha val="43137"/>
                    </a:srgbClr>
                  </a:outerShdw>
                </a:effectLst>
              </a:rPr>
              <a:t> (Lc </a:t>
            </a:r>
            <a:r>
              <a:rPr lang="es-ES" dirty="0">
                <a:effectLst>
                  <a:outerShdw blurRad="38100" dist="38100" dir="2700000" algn="tl">
                    <a:srgbClr val="000000">
                      <a:alpha val="43137"/>
                    </a:srgbClr>
                  </a:outerShdw>
                </a:effectLst>
              </a:rPr>
              <a:t>7,36-50</a:t>
            </a:r>
            <a:r>
              <a:rPr lang="es-ES" dirty="0" smtClean="0">
                <a:effectLst>
                  <a:outerShdw blurRad="38100" dist="38100" dir="2700000" algn="tl">
                    <a:srgbClr val="000000">
                      <a:alpha val="43137"/>
                    </a:srgbClr>
                  </a:outerShdw>
                </a:effectLst>
              </a:rPr>
              <a:t>)</a:t>
            </a:r>
          </a:p>
          <a:p>
            <a:pPr algn="ctr"/>
            <a:r>
              <a:rPr lang="es-ES" dirty="0" smtClean="0">
                <a:effectLst>
                  <a:outerShdw blurRad="38100" dist="38100" dir="2700000" algn="tl">
                    <a:srgbClr val="000000">
                      <a:alpha val="43137"/>
                    </a:srgbClr>
                  </a:outerShdw>
                </a:effectLst>
              </a:rPr>
              <a:t> </a:t>
            </a:r>
            <a:r>
              <a:rPr lang="es-ES" dirty="0">
                <a:effectLst>
                  <a:outerShdw blurRad="38100" dist="38100" dir="2700000" algn="tl">
                    <a:srgbClr val="000000">
                      <a:alpha val="43137"/>
                    </a:srgbClr>
                  </a:outerShdw>
                </a:effectLst>
              </a:rPr>
              <a:t>o cuando recibe de noche a Nicodemo </a:t>
            </a:r>
            <a:r>
              <a:rPr lang="es-ES" dirty="0" smtClean="0">
                <a:effectLst>
                  <a:outerShdw blurRad="38100" dist="38100" dir="2700000" algn="tl">
                    <a:srgbClr val="000000">
                      <a:alpha val="43137"/>
                    </a:srgbClr>
                  </a:outerShdw>
                </a:effectLst>
              </a:rPr>
              <a:t>( </a:t>
            </a:r>
            <a:r>
              <a:rPr lang="es-ES" dirty="0">
                <a:effectLst>
                  <a:outerShdw blurRad="38100" dist="38100" dir="2700000" algn="tl">
                    <a:srgbClr val="000000">
                      <a:alpha val="43137"/>
                    </a:srgbClr>
                  </a:outerShdw>
                </a:effectLst>
              </a:rPr>
              <a:t>Jn 3,1-15). </a:t>
            </a:r>
            <a:endParaRPr lang="es-AR" dirty="0"/>
          </a:p>
        </p:txBody>
      </p:sp>
      <p:sp>
        <p:nvSpPr>
          <p:cNvPr id="7" name="Rectángulo 6"/>
          <p:cNvSpPr/>
          <p:nvPr/>
        </p:nvSpPr>
        <p:spPr>
          <a:xfrm rot="20730941">
            <a:off x="4846792" y="4307975"/>
            <a:ext cx="2484827" cy="2246769"/>
          </a:xfrm>
          <a:prstGeom prst="rect">
            <a:avLst/>
          </a:prstGeom>
          <a:solidFill>
            <a:schemeClr val="accent1"/>
          </a:solidFill>
        </p:spPr>
        <p:txBody>
          <a:bodyPr wrap="square">
            <a:spAutoFit/>
          </a:bodyPr>
          <a:lstStyle/>
          <a:p>
            <a:pPr algn="ctr"/>
            <a:r>
              <a:rPr lang="es-ES" sz="2000" dirty="0">
                <a:effectLst>
                  <a:outerShdw blurRad="38100" dist="38100" dir="2700000" algn="tl">
                    <a:srgbClr val="000000">
                      <a:alpha val="43137"/>
                    </a:srgbClr>
                  </a:outerShdw>
                </a:effectLst>
              </a:rPr>
              <a:t>La entrega de Jesús en la cruz </a:t>
            </a:r>
            <a:endParaRPr lang="es-ES" sz="2000" dirty="0" smtClean="0">
              <a:effectLst>
                <a:outerShdw blurRad="38100" dist="38100" dir="2700000" algn="tl">
                  <a:srgbClr val="000000">
                    <a:alpha val="43137"/>
                  </a:srgbClr>
                </a:outerShdw>
              </a:effectLst>
            </a:endParaRPr>
          </a:p>
          <a:p>
            <a:pPr algn="ctr"/>
            <a:r>
              <a:rPr lang="es-ES" sz="2000" dirty="0" smtClean="0">
                <a:effectLst>
                  <a:outerShdw blurRad="38100" dist="38100" dir="2700000" algn="tl">
                    <a:srgbClr val="000000">
                      <a:alpha val="43137"/>
                    </a:srgbClr>
                  </a:outerShdw>
                </a:effectLst>
              </a:rPr>
              <a:t>no </a:t>
            </a:r>
            <a:r>
              <a:rPr lang="es-ES" sz="2000" dirty="0">
                <a:effectLst>
                  <a:outerShdw blurRad="38100" dist="38100" dir="2700000" algn="tl">
                    <a:srgbClr val="000000">
                      <a:alpha val="43137"/>
                    </a:srgbClr>
                  </a:outerShdw>
                </a:effectLst>
              </a:rPr>
              <a:t>es más que la culminación </a:t>
            </a:r>
            <a:endParaRPr lang="es-ES" sz="2000" dirty="0" smtClean="0">
              <a:effectLst>
                <a:outerShdw blurRad="38100" dist="38100" dir="2700000" algn="tl">
                  <a:srgbClr val="000000">
                    <a:alpha val="43137"/>
                  </a:srgbClr>
                </a:outerShdw>
              </a:effectLst>
            </a:endParaRPr>
          </a:p>
          <a:p>
            <a:pPr algn="ctr"/>
            <a:r>
              <a:rPr lang="es-ES" sz="2000" dirty="0" smtClean="0">
                <a:effectLst>
                  <a:outerShdw blurRad="38100" dist="38100" dir="2700000" algn="tl">
                    <a:srgbClr val="000000">
                      <a:alpha val="43137"/>
                    </a:srgbClr>
                  </a:outerShdw>
                </a:effectLst>
              </a:rPr>
              <a:t>de </a:t>
            </a:r>
            <a:r>
              <a:rPr lang="es-ES" sz="2000" dirty="0">
                <a:effectLst>
                  <a:outerShdw blurRad="38100" dist="38100" dir="2700000" algn="tl">
                    <a:srgbClr val="000000">
                      <a:alpha val="43137"/>
                    </a:srgbClr>
                  </a:outerShdw>
                </a:effectLst>
              </a:rPr>
              <a:t>ese estilo </a:t>
            </a:r>
            <a:endParaRPr lang="es-ES" sz="2000" dirty="0" smtClean="0">
              <a:effectLst>
                <a:outerShdw blurRad="38100" dist="38100" dir="2700000" algn="tl">
                  <a:srgbClr val="000000">
                    <a:alpha val="43137"/>
                  </a:srgbClr>
                </a:outerShdw>
              </a:effectLst>
            </a:endParaRPr>
          </a:p>
          <a:p>
            <a:pPr algn="ctr"/>
            <a:r>
              <a:rPr lang="es-ES" sz="2000" dirty="0" smtClean="0">
                <a:effectLst>
                  <a:outerShdw blurRad="38100" dist="38100" dir="2700000" algn="tl">
                    <a:srgbClr val="000000">
                      <a:alpha val="43137"/>
                    </a:srgbClr>
                  </a:outerShdw>
                </a:effectLst>
              </a:rPr>
              <a:t>que </a:t>
            </a:r>
            <a:r>
              <a:rPr lang="es-ES" sz="2000" dirty="0">
                <a:effectLst>
                  <a:outerShdw blurRad="38100" dist="38100" dir="2700000" algn="tl">
                    <a:srgbClr val="000000">
                      <a:alpha val="43137"/>
                    </a:srgbClr>
                  </a:outerShdw>
                </a:effectLst>
              </a:rPr>
              <a:t>marcó toda su existencia</a:t>
            </a:r>
            <a:endParaRPr lang="es-AR" sz="2000" dirty="0"/>
          </a:p>
        </p:txBody>
      </p:sp>
      <p:sp>
        <p:nvSpPr>
          <p:cNvPr id="8" name="Rectángulo 7"/>
          <p:cNvSpPr/>
          <p:nvPr/>
        </p:nvSpPr>
        <p:spPr>
          <a:xfrm>
            <a:off x="8341277" y="3589659"/>
            <a:ext cx="3850723" cy="2677656"/>
          </a:xfrm>
          <a:prstGeom prst="rect">
            <a:avLst/>
          </a:prstGeom>
        </p:spPr>
        <p:txBody>
          <a:bodyPr wrap="square">
            <a:spAutoFit/>
          </a:bodyPr>
          <a:lstStyle/>
          <a:p>
            <a:pPr algn="r"/>
            <a:r>
              <a:rPr lang="es-ES" sz="2400" dirty="0">
                <a:effectLst>
                  <a:outerShdw blurRad="38100" dist="38100" dir="2700000" algn="tl">
                    <a:srgbClr val="000000">
                      <a:alpha val="43137"/>
                    </a:srgbClr>
                  </a:outerShdw>
                </a:effectLst>
              </a:rPr>
              <a:t>Pero no por obligación, </a:t>
            </a:r>
            <a:endParaRPr lang="es-ES" sz="2400" dirty="0" smtClean="0">
              <a:effectLst>
                <a:outerShdw blurRad="38100" dist="38100" dir="2700000" algn="tl">
                  <a:srgbClr val="000000">
                    <a:alpha val="43137"/>
                  </a:srgbClr>
                </a:outerShdw>
              </a:effectLst>
            </a:endParaRPr>
          </a:p>
          <a:p>
            <a:pPr algn="r"/>
            <a:r>
              <a:rPr lang="es-ES" sz="2400" dirty="0" smtClean="0">
                <a:effectLst>
                  <a:outerShdw blurRad="38100" dist="38100" dir="2700000" algn="tl">
                    <a:srgbClr val="000000">
                      <a:alpha val="43137"/>
                    </a:srgbClr>
                  </a:outerShdw>
                </a:effectLst>
              </a:rPr>
              <a:t>no </a:t>
            </a:r>
            <a:r>
              <a:rPr lang="es-ES" sz="2400" dirty="0">
                <a:effectLst>
                  <a:outerShdw blurRad="38100" dist="38100" dir="2700000" algn="tl">
                    <a:srgbClr val="000000">
                      <a:alpha val="43137"/>
                    </a:srgbClr>
                  </a:outerShdw>
                </a:effectLst>
              </a:rPr>
              <a:t>como un peso </a:t>
            </a:r>
            <a:endParaRPr lang="es-ES" sz="2400" dirty="0" smtClean="0">
              <a:effectLst>
                <a:outerShdw blurRad="38100" dist="38100" dir="2700000" algn="tl">
                  <a:srgbClr val="000000">
                    <a:alpha val="43137"/>
                  </a:srgbClr>
                </a:outerShdw>
              </a:effectLst>
            </a:endParaRPr>
          </a:p>
          <a:p>
            <a:pPr algn="r"/>
            <a:r>
              <a:rPr lang="es-ES" sz="2400" dirty="0" smtClean="0">
                <a:effectLst>
                  <a:outerShdw blurRad="38100" dist="38100" dir="2700000" algn="tl">
                    <a:srgbClr val="000000">
                      <a:alpha val="43137"/>
                    </a:srgbClr>
                  </a:outerShdw>
                </a:effectLst>
              </a:rPr>
              <a:t>que </a:t>
            </a:r>
            <a:r>
              <a:rPr lang="es-ES" sz="2400" dirty="0">
                <a:effectLst>
                  <a:outerShdw blurRad="38100" dist="38100" dir="2700000" algn="tl">
                    <a:srgbClr val="000000">
                      <a:alpha val="43137"/>
                    </a:srgbClr>
                  </a:outerShdw>
                </a:effectLst>
              </a:rPr>
              <a:t>nos desgasta</a:t>
            </a:r>
            <a:r>
              <a:rPr lang="es-ES" sz="2400" dirty="0" smtClean="0">
                <a:effectLst>
                  <a:outerShdw blurRad="38100" dist="38100" dir="2700000" algn="tl">
                    <a:srgbClr val="000000">
                      <a:alpha val="43137"/>
                    </a:srgbClr>
                  </a:outerShdw>
                </a:effectLst>
              </a:rPr>
              <a:t>,</a:t>
            </a:r>
          </a:p>
          <a:p>
            <a:pPr algn="r"/>
            <a:r>
              <a:rPr lang="es-ES" sz="2400" dirty="0" smtClean="0">
                <a:effectLst>
                  <a:outerShdw blurRad="38100" dist="38100" dir="2700000" algn="tl">
                    <a:srgbClr val="000000">
                      <a:alpha val="43137"/>
                    </a:srgbClr>
                  </a:outerShdw>
                </a:effectLst>
              </a:rPr>
              <a:t>sino </a:t>
            </a:r>
            <a:r>
              <a:rPr lang="es-ES" sz="2400" dirty="0">
                <a:effectLst>
                  <a:outerShdw blurRad="38100" dist="38100" dir="2700000" algn="tl">
                    <a:srgbClr val="000000">
                      <a:alpha val="43137"/>
                    </a:srgbClr>
                  </a:outerShdw>
                </a:effectLst>
              </a:rPr>
              <a:t>como una opción personal </a:t>
            </a:r>
            <a:endParaRPr lang="es-ES" sz="2400" dirty="0" smtClean="0">
              <a:effectLst>
                <a:outerShdw blurRad="38100" dist="38100" dir="2700000" algn="tl">
                  <a:srgbClr val="000000">
                    <a:alpha val="43137"/>
                  </a:srgbClr>
                </a:outerShdw>
              </a:effectLst>
            </a:endParaRPr>
          </a:p>
          <a:p>
            <a:pPr algn="r"/>
            <a:r>
              <a:rPr lang="es-ES" sz="2400" dirty="0" smtClean="0">
                <a:effectLst>
                  <a:outerShdw blurRad="38100" dist="38100" dir="2700000" algn="tl">
                    <a:srgbClr val="000000">
                      <a:alpha val="43137"/>
                    </a:srgbClr>
                  </a:outerShdw>
                </a:effectLst>
              </a:rPr>
              <a:t>que </a:t>
            </a:r>
            <a:r>
              <a:rPr lang="es-ES" sz="2400" dirty="0">
                <a:effectLst>
                  <a:outerShdw blurRad="38100" dist="38100" dir="2700000" algn="tl">
                    <a:srgbClr val="000000">
                      <a:alpha val="43137"/>
                    </a:srgbClr>
                  </a:outerShdw>
                </a:effectLst>
              </a:rPr>
              <a:t>nos llena de alegría </a:t>
            </a:r>
            <a:endParaRPr lang="es-ES" sz="2400" dirty="0" smtClean="0">
              <a:effectLst>
                <a:outerShdw blurRad="38100" dist="38100" dir="2700000" algn="tl">
                  <a:srgbClr val="000000">
                    <a:alpha val="43137"/>
                  </a:srgbClr>
                </a:outerShdw>
              </a:effectLst>
            </a:endParaRPr>
          </a:p>
          <a:p>
            <a:pPr algn="r"/>
            <a:r>
              <a:rPr lang="es-ES" sz="2400" dirty="0" smtClean="0">
                <a:effectLst>
                  <a:outerShdw blurRad="38100" dist="38100" dir="2700000" algn="tl">
                    <a:srgbClr val="000000">
                      <a:alpha val="43137"/>
                    </a:srgbClr>
                  </a:outerShdw>
                </a:effectLst>
              </a:rPr>
              <a:t>y </a:t>
            </a:r>
            <a:r>
              <a:rPr lang="es-ES" sz="2400" dirty="0">
                <a:effectLst>
                  <a:outerShdw blurRad="38100" dist="38100" dir="2700000" algn="tl">
                    <a:srgbClr val="000000">
                      <a:alpha val="43137"/>
                    </a:srgbClr>
                  </a:outerShdw>
                </a:effectLst>
              </a:rPr>
              <a:t>nos otorga identidad.</a:t>
            </a:r>
            <a:endParaRPr lang="es-AR" sz="2400" dirty="0">
              <a:effectLst>
                <a:outerShdw blurRad="38100" dist="38100" dir="2700000" algn="tl">
                  <a:srgbClr val="000000">
                    <a:alpha val="43137"/>
                  </a:srgbClr>
                </a:outerShdw>
              </a:effectLst>
            </a:endParaRPr>
          </a:p>
        </p:txBody>
      </p:sp>
      <p:sp>
        <p:nvSpPr>
          <p:cNvPr id="9" name="Rectángulo 8"/>
          <p:cNvSpPr/>
          <p:nvPr/>
        </p:nvSpPr>
        <p:spPr>
          <a:xfrm>
            <a:off x="268911" y="1376317"/>
            <a:ext cx="3048720" cy="3693319"/>
          </a:xfrm>
          <a:prstGeom prst="rect">
            <a:avLst/>
          </a:prstGeom>
        </p:spPr>
        <p:txBody>
          <a:bodyPr wrap="square">
            <a:spAutoFit/>
          </a:bodyPr>
          <a:lstStyle/>
          <a:p>
            <a:r>
              <a:rPr lang="es-ES" dirty="0">
                <a:effectLst>
                  <a:outerShdw blurRad="38100" dist="38100" dir="2700000" algn="tl">
                    <a:srgbClr val="000000">
                      <a:alpha val="43137"/>
                    </a:srgbClr>
                  </a:outerShdw>
                </a:effectLst>
              </a:rPr>
              <a:t>Cautivados por ese modelo, deseamos integrarnos a fondo en la sociedad, compartimos la vida con todos, escuchamos sus inquietudes, colaboramos material y espiritualmente con ellos en sus necesidades, nos alegramos con los que están alegres, lloramos con los que lloran y nos comprometemos en la construcción de un mundo nuevo, codo a codo con los demás. </a:t>
            </a:r>
            <a:endParaRPr lang="es-A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1233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4"/>
                                        </p:tgtEl>
                                      </p:cBhvr>
                                    </p:animEffect>
                                    <p:set>
                                      <p:cBhvr>
                                        <p:cTn id="24" dur="1" fill="hold">
                                          <p:stCondLst>
                                            <p:cond delay="499"/>
                                          </p:stCondLst>
                                        </p:cTn>
                                        <p:tgtEl>
                                          <p:spTgt spid="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1" nodeType="click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6"/>
                                        </p:tgtEl>
                                      </p:cBhvr>
                                    </p:animEffect>
                                    <p:set>
                                      <p:cBhvr>
                                        <p:cTn id="46" dur="1" fill="hold">
                                          <p:stCondLst>
                                            <p:cond delay="499"/>
                                          </p:stCondLst>
                                        </p:cTn>
                                        <p:tgtEl>
                                          <p:spTgt spid="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animBg="1"/>
      <p:bldP spid="4" grpId="0"/>
      <p:bldP spid="4" grpId="1"/>
      <p:bldP spid="5" grpId="0"/>
      <p:bldP spid="5" grpId="1"/>
      <p:bldP spid="6" grpId="0"/>
      <p:bldP spid="6" grpId="1"/>
      <p:bldP spid="7" grpId="0" animBg="1"/>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2000" b="-73000"/>
          </a:stretch>
        </a:blipFill>
        <a:effectLst/>
      </p:bgPr>
    </p:bg>
    <p:spTree>
      <p:nvGrpSpPr>
        <p:cNvPr id="1" name=""/>
        <p:cNvGrpSpPr/>
        <p:nvPr/>
      </p:nvGrpSpPr>
      <p:grpSpPr>
        <a:xfrm>
          <a:off x="0" y="0"/>
          <a:ext cx="0" cy="0"/>
          <a:chOff x="0" y="0"/>
          <a:chExt cx="0" cy="0"/>
        </a:xfrm>
      </p:grpSpPr>
      <p:sp>
        <p:nvSpPr>
          <p:cNvPr id="2" name="Rectángulo 1"/>
          <p:cNvSpPr/>
          <p:nvPr/>
        </p:nvSpPr>
        <p:spPr>
          <a:xfrm>
            <a:off x="8534399" y="174261"/>
            <a:ext cx="3183466" cy="2554545"/>
          </a:xfrm>
          <a:prstGeom prst="rect">
            <a:avLst/>
          </a:prstGeom>
        </p:spPr>
        <p:txBody>
          <a:bodyPr wrap="square">
            <a:spAutoFit/>
          </a:bodyPr>
          <a:lstStyle/>
          <a:p>
            <a:r>
              <a:rPr lang="es-ES" dirty="0"/>
              <a:t>270. </a:t>
            </a:r>
            <a:r>
              <a:rPr lang="es-ES" sz="2000" dirty="0"/>
              <a:t>A veces sentimos la tentación de ser cristianos manteniendo una </a:t>
            </a:r>
            <a:r>
              <a:rPr lang="es-ES" sz="2000" u="sng" dirty="0"/>
              <a:t>prudente distancia de las llagas del Señor</a:t>
            </a:r>
            <a:r>
              <a:rPr lang="es-ES" sz="2000" i="1" dirty="0">
                <a:effectLst>
                  <a:outerShdw blurRad="38100" dist="38100" dir="2700000" algn="tl">
                    <a:srgbClr val="000000">
                      <a:alpha val="43137"/>
                    </a:srgbClr>
                  </a:outerShdw>
                </a:effectLst>
              </a:rPr>
              <a:t>. Pero Jesús quiere que toquemos la miseria humana, que toquemos la carne sufriente de los demás. </a:t>
            </a:r>
            <a:endParaRPr lang="es-AR" sz="2000" i="1" dirty="0">
              <a:effectLst>
                <a:outerShdw blurRad="38100" dist="38100" dir="2700000" algn="tl">
                  <a:srgbClr val="000000">
                    <a:alpha val="43137"/>
                  </a:srgbClr>
                </a:outerShdw>
              </a:effectLst>
            </a:endParaRPr>
          </a:p>
        </p:txBody>
      </p:sp>
      <p:sp>
        <p:nvSpPr>
          <p:cNvPr id="3" name="Rectángulo 2"/>
          <p:cNvSpPr/>
          <p:nvPr/>
        </p:nvSpPr>
        <p:spPr>
          <a:xfrm>
            <a:off x="112889" y="0"/>
            <a:ext cx="4572000" cy="3416320"/>
          </a:xfrm>
          <a:prstGeom prst="rect">
            <a:avLst/>
          </a:prstGeom>
          <a:solidFill>
            <a:schemeClr val="bg1">
              <a:alpha val="61000"/>
            </a:schemeClr>
          </a:solidFill>
        </p:spPr>
        <p:txBody>
          <a:bodyPr wrap="square">
            <a:spAutoFit/>
          </a:bodyPr>
          <a:lstStyle/>
          <a:p>
            <a:r>
              <a:rPr lang="es-ES" sz="2400" dirty="0"/>
              <a:t>Espera que renunciemos a buscar esos cobertizos personales o comunitarios que nos permiten mantenernos a distancia del nudo de la tormenta humana, para que aceptemos de verdad </a:t>
            </a:r>
            <a:r>
              <a:rPr lang="es-ES" sz="2400" b="1" i="1" dirty="0">
                <a:effectLst>
                  <a:outerShdw blurRad="38100" dist="38100" dir="2700000" algn="tl">
                    <a:srgbClr val="000000">
                      <a:alpha val="43137"/>
                    </a:srgbClr>
                  </a:outerShdw>
                </a:effectLst>
              </a:rPr>
              <a:t>entrar en contacto con la existencia concreta de los otros y conozcamos la fuerza de la ternura. </a:t>
            </a:r>
            <a:endParaRPr lang="es-AR" sz="2400" b="1" i="1" dirty="0">
              <a:effectLst>
                <a:outerShdw blurRad="38100" dist="38100" dir="2700000" algn="tl">
                  <a:srgbClr val="000000">
                    <a:alpha val="43137"/>
                  </a:srgbClr>
                </a:outerShdw>
              </a:effectLst>
            </a:endParaRPr>
          </a:p>
        </p:txBody>
      </p:sp>
      <p:sp>
        <p:nvSpPr>
          <p:cNvPr id="4" name="Rectángulo 3"/>
          <p:cNvSpPr/>
          <p:nvPr/>
        </p:nvSpPr>
        <p:spPr>
          <a:xfrm>
            <a:off x="4018843" y="5078356"/>
            <a:ext cx="6604001" cy="1569660"/>
          </a:xfrm>
          <a:prstGeom prst="rect">
            <a:avLst/>
          </a:prstGeom>
          <a:solidFill>
            <a:srgbClr val="FF33CC">
              <a:alpha val="49000"/>
            </a:srgbClr>
          </a:solidFill>
        </p:spPr>
        <p:txBody>
          <a:bodyPr wrap="square">
            <a:spAutoFit/>
          </a:bodyPr>
          <a:lstStyle/>
          <a:p>
            <a:r>
              <a:rPr lang="es-ES" sz="2400" b="1" dirty="0"/>
              <a:t>Cuando lo hacemos, la vida siempre se nos complica maravillosamente y vivimos la intensa experiencia de ser pueblo, la experiencia de pertenecer a un pueblo.</a:t>
            </a:r>
            <a:endParaRPr lang="es-AR" sz="2400" b="1" dirty="0"/>
          </a:p>
        </p:txBody>
      </p:sp>
    </p:spTree>
    <p:extLst>
      <p:ext uri="{BB962C8B-B14F-4D97-AF65-F5344CB8AC3E}">
        <p14:creationId xmlns:p14="http://schemas.microsoft.com/office/powerpoint/2010/main" val="264544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6" presetClass="emph" presetSubtype="0" fill="hold" grpId="1" nodeType="clickEffect">
                                  <p:stCondLst>
                                    <p:cond delay="0"/>
                                  </p:stCondLst>
                                  <p:childTnLst>
                                    <p:animScale>
                                      <p:cBhvr>
                                        <p:cTn id="28"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animBg="1"/>
      <p:bldP spid="3" grpId="1" animBg="1"/>
      <p:bldP spid="4" grpId="0" animBg="1"/>
      <p:bldP spid="4"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406400" y="191911"/>
            <a:ext cx="6096000" cy="923330"/>
          </a:xfrm>
          <a:prstGeom prst="rect">
            <a:avLst/>
          </a:prstGeom>
          <a:solidFill>
            <a:schemeClr val="bg1"/>
          </a:solidFill>
        </p:spPr>
        <p:txBody>
          <a:bodyPr>
            <a:spAutoFit/>
          </a:bodyPr>
          <a:lstStyle/>
          <a:p>
            <a:pPr>
              <a:spcAft>
                <a:spcPts val="0"/>
              </a:spcAft>
            </a:pPr>
            <a:r>
              <a:rPr lang="es-ES" dirty="0">
                <a:latin typeface="Times New Roman" panose="02020603050405020304" pitchFamily="18" charset="0"/>
                <a:ea typeface="Times New Roman" panose="02020603050405020304" pitchFamily="18" charset="0"/>
              </a:rPr>
              <a:t>271. Es verdad que, en nuestra relación con el mundo, se nos invita a dar razón de nuestra esperanza, pero no como enemigos que señalan y condenan. </a:t>
            </a:r>
            <a:r>
              <a:rPr lang="es-ES" dirty="0" smtClean="0">
                <a:latin typeface="Times New Roman" panose="02020603050405020304" pitchFamily="18" charset="0"/>
                <a:ea typeface="Times New Roman" panose="02020603050405020304" pitchFamily="18" charset="0"/>
              </a:rPr>
              <a:t>…   </a:t>
            </a:r>
            <a:endParaRPr lang="es-AR" sz="2000" dirty="0">
              <a:effectLst/>
              <a:latin typeface="Times New Roman" panose="02020603050405020304" pitchFamily="18" charset="0"/>
              <a:ea typeface="Times New Roman" panose="02020603050405020304" pitchFamily="18" charset="0"/>
            </a:endParaRPr>
          </a:p>
        </p:txBody>
      </p:sp>
      <p:sp>
        <p:nvSpPr>
          <p:cNvPr id="3" name="Rectángulo 2"/>
          <p:cNvSpPr/>
          <p:nvPr/>
        </p:nvSpPr>
        <p:spPr>
          <a:xfrm>
            <a:off x="5767918" y="5016947"/>
            <a:ext cx="6096000" cy="923330"/>
          </a:xfrm>
          <a:prstGeom prst="rect">
            <a:avLst/>
          </a:prstGeom>
          <a:solidFill>
            <a:schemeClr val="bg1"/>
          </a:solidFill>
        </p:spPr>
        <p:txBody>
          <a:bodyPr>
            <a:spAutoFit/>
          </a:bodyPr>
          <a:lstStyle/>
          <a:p>
            <a:pPr>
              <a:spcAft>
                <a:spcPts val="0"/>
              </a:spcAft>
            </a:pPr>
            <a:r>
              <a:rPr lang="es-ES" dirty="0" smtClean="0">
                <a:latin typeface="Times New Roman" panose="02020603050405020304" pitchFamily="18" charset="0"/>
                <a:ea typeface="Times New Roman" panose="02020603050405020304" pitchFamily="18" charset="0"/>
              </a:rPr>
              <a:t>De </a:t>
            </a:r>
            <a:r>
              <a:rPr lang="es-ES" dirty="0">
                <a:latin typeface="Times New Roman" panose="02020603050405020304" pitchFamily="18" charset="0"/>
                <a:ea typeface="Times New Roman" panose="02020603050405020304" pitchFamily="18" charset="0"/>
              </a:rPr>
              <a:t>ese modo, experimentaremos el gozo misionero de compartir la vida con el pueblo fiel a Dios tratando de encender el fuego en el corazón del mundo.</a:t>
            </a:r>
            <a:endParaRPr lang="es-AR" sz="2000" dirty="0">
              <a:latin typeface="Times New Roman" panose="02020603050405020304" pitchFamily="18" charset="0"/>
              <a:ea typeface="Times New Roman" panose="02020603050405020304" pitchFamily="18" charset="0"/>
            </a:endParaRPr>
          </a:p>
        </p:txBody>
      </p:sp>
      <p:sp>
        <p:nvSpPr>
          <p:cNvPr id="4" name="Rectángulo 3"/>
          <p:cNvSpPr/>
          <p:nvPr/>
        </p:nvSpPr>
        <p:spPr>
          <a:xfrm>
            <a:off x="7732889" y="363565"/>
            <a:ext cx="3510844" cy="1228168"/>
          </a:xfrm>
          <a:prstGeom prst="rect">
            <a:avLst/>
          </a:prstGeom>
          <a:solidFill>
            <a:schemeClr val="bg1"/>
          </a:solidFill>
        </p:spPr>
        <p:txBody>
          <a:bodyPr wrap="square">
            <a:spAutoFit/>
          </a:bodyPr>
          <a:lstStyle/>
          <a:p>
            <a:r>
              <a:rPr lang="es-ES" dirty="0">
                <a:latin typeface="Times New Roman" panose="02020603050405020304" pitchFamily="18" charset="0"/>
                <a:ea typeface="Times New Roman" panose="02020603050405020304" pitchFamily="18" charset="0"/>
              </a:rPr>
              <a:t>Queda claro que Jesucristo no nos quiere príncipes que miran despectivamente, sino hombres y mujeres de pueblo. </a:t>
            </a:r>
            <a:endParaRPr lang="es-AR" dirty="0"/>
          </a:p>
        </p:txBody>
      </p:sp>
    </p:spTree>
    <p:extLst>
      <p:ext uri="{BB962C8B-B14F-4D97-AF65-F5344CB8AC3E}">
        <p14:creationId xmlns:p14="http://schemas.microsoft.com/office/powerpoint/2010/main" val="170470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t="-31000" r="25000" b="-78000"/>
          </a:stretch>
        </a:blipFill>
        <a:effectLst/>
      </p:bgPr>
    </p:bg>
    <p:spTree>
      <p:nvGrpSpPr>
        <p:cNvPr id="1" name=""/>
        <p:cNvGrpSpPr/>
        <p:nvPr/>
      </p:nvGrpSpPr>
      <p:grpSpPr>
        <a:xfrm>
          <a:off x="0" y="0"/>
          <a:ext cx="0" cy="0"/>
          <a:chOff x="0" y="0"/>
          <a:chExt cx="0" cy="0"/>
        </a:xfrm>
      </p:grpSpPr>
      <p:sp>
        <p:nvSpPr>
          <p:cNvPr id="3" name="Rectángulo 2"/>
          <p:cNvSpPr/>
          <p:nvPr/>
        </p:nvSpPr>
        <p:spPr>
          <a:xfrm>
            <a:off x="8817628" y="2863651"/>
            <a:ext cx="3643312" cy="3908762"/>
          </a:xfrm>
          <a:prstGeom prst="rect">
            <a:avLst/>
          </a:prstGeom>
        </p:spPr>
        <p:txBody>
          <a:bodyPr wrap="square">
            <a:spAutoFit/>
          </a:bodyPr>
          <a:lstStyle/>
          <a:p>
            <a:r>
              <a:rPr lang="es-ES" sz="3200" b="1" dirty="0" smtClean="0">
                <a:effectLst>
                  <a:outerShdw blurRad="38100" dist="38100" dir="2700000" algn="tl">
                    <a:srgbClr val="000000">
                      <a:alpha val="43137"/>
                    </a:srgbClr>
                  </a:outerShdw>
                </a:effectLst>
              </a:rPr>
              <a:t>U</a:t>
            </a:r>
            <a:r>
              <a:rPr lang="es-ES" dirty="0" smtClean="0"/>
              <a:t>n </a:t>
            </a:r>
            <a:r>
              <a:rPr lang="es-ES" dirty="0"/>
              <a:t>oído allí donde el pobre está </a:t>
            </a:r>
            <a:endParaRPr lang="es-ES" dirty="0" smtClean="0"/>
          </a:p>
          <a:p>
            <a:r>
              <a:rPr lang="es-ES" dirty="0" smtClean="0"/>
              <a:t>queriendo </a:t>
            </a:r>
            <a:r>
              <a:rPr lang="es-ES" dirty="0"/>
              <a:t>gritar sus penas:</a:t>
            </a:r>
          </a:p>
          <a:p>
            <a:r>
              <a:rPr lang="es-ES" dirty="0"/>
              <a:t>Un oído allá donde Cristo va, </a:t>
            </a:r>
            <a:endParaRPr lang="es-ES" dirty="0" smtClean="0"/>
          </a:p>
          <a:p>
            <a:r>
              <a:rPr lang="es-ES" dirty="0" smtClean="0"/>
              <a:t>cantando </a:t>
            </a:r>
            <a:r>
              <a:rPr lang="es-ES" dirty="0"/>
              <a:t>nueva buena…</a:t>
            </a:r>
          </a:p>
          <a:p>
            <a:r>
              <a:rPr lang="es-ES" dirty="0"/>
              <a:t>Fuiste un profeta para el pueblo, </a:t>
            </a:r>
            <a:endParaRPr lang="es-ES" dirty="0" smtClean="0"/>
          </a:p>
          <a:p>
            <a:r>
              <a:rPr lang="es-ES" sz="2000" b="1" dirty="0" smtClean="0">
                <a:effectLst>
                  <a:outerShdw blurRad="38100" dist="38100" dir="2700000" algn="tl">
                    <a:srgbClr val="000000">
                      <a:alpha val="43137"/>
                    </a:srgbClr>
                  </a:outerShdw>
                </a:effectLst>
              </a:rPr>
              <a:t>Enrique </a:t>
            </a:r>
            <a:r>
              <a:rPr lang="es-ES" sz="2000" b="1" dirty="0">
                <a:effectLst>
                  <a:outerShdw blurRad="38100" dist="38100" dir="2700000" algn="tl">
                    <a:srgbClr val="000000">
                      <a:alpha val="43137"/>
                    </a:srgbClr>
                  </a:outerShdw>
                </a:effectLst>
              </a:rPr>
              <a:t>Angelelli.</a:t>
            </a:r>
          </a:p>
          <a:p>
            <a:r>
              <a:rPr lang="es-ES" sz="3200" b="1" dirty="0" smtClean="0">
                <a:effectLst>
                  <a:outerShdw blurRad="38100" dist="38100" dir="2700000" algn="tl">
                    <a:srgbClr val="000000">
                      <a:alpha val="43137"/>
                    </a:srgbClr>
                  </a:outerShdw>
                </a:effectLst>
              </a:rPr>
              <a:t>E</a:t>
            </a:r>
            <a:r>
              <a:rPr lang="es-ES" dirty="0" smtClean="0"/>
              <a:t>l </a:t>
            </a:r>
            <a:r>
              <a:rPr lang="es-ES" dirty="0"/>
              <a:t>pueblo de Dios ya te proclamó, </a:t>
            </a:r>
            <a:endParaRPr lang="es-ES" dirty="0" smtClean="0"/>
          </a:p>
          <a:p>
            <a:r>
              <a:rPr lang="es-ES" dirty="0" smtClean="0"/>
              <a:t>mártir </a:t>
            </a:r>
            <a:r>
              <a:rPr lang="es-ES" dirty="0"/>
              <a:t>de esta tierra nuestra.</a:t>
            </a:r>
          </a:p>
          <a:p>
            <a:r>
              <a:rPr lang="es-ES" dirty="0"/>
              <a:t>No te olvidará como buen pastor, </a:t>
            </a:r>
            <a:endParaRPr lang="es-ES" dirty="0" smtClean="0"/>
          </a:p>
          <a:p>
            <a:r>
              <a:rPr lang="es-ES" dirty="0" smtClean="0"/>
              <a:t>dale </a:t>
            </a:r>
            <a:r>
              <a:rPr lang="es-ES" dirty="0"/>
              <a:t>tu bendición.</a:t>
            </a:r>
          </a:p>
          <a:p>
            <a:r>
              <a:rPr lang="es-ES" dirty="0"/>
              <a:t>Ruega por nosotros desde el cielo, </a:t>
            </a:r>
            <a:endParaRPr lang="es-ES" dirty="0" smtClean="0"/>
          </a:p>
          <a:p>
            <a:r>
              <a:rPr lang="es-ES" sz="2000" b="1" dirty="0" smtClean="0">
                <a:effectLst>
                  <a:outerShdw blurRad="38100" dist="38100" dir="2700000" algn="tl">
                    <a:srgbClr val="000000">
                      <a:alpha val="43137"/>
                    </a:srgbClr>
                  </a:outerShdw>
                </a:effectLst>
              </a:rPr>
              <a:t>Enrique </a:t>
            </a:r>
            <a:r>
              <a:rPr lang="es-ES" sz="2000" b="1" dirty="0">
                <a:effectLst>
                  <a:outerShdw blurRad="38100" dist="38100" dir="2700000" algn="tl">
                    <a:srgbClr val="000000">
                      <a:alpha val="43137"/>
                    </a:srgbClr>
                  </a:outerShdw>
                </a:effectLst>
              </a:rPr>
              <a:t>Angelelli</a:t>
            </a:r>
            <a:r>
              <a:rPr lang="es-ES" sz="2000" b="1" dirty="0" smtClean="0">
                <a:effectLst>
                  <a:outerShdw blurRad="38100" dist="38100" dir="2700000" algn="tl">
                    <a:srgbClr val="000000">
                      <a:alpha val="43137"/>
                    </a:srgbClr>
                  </a:outerShdw>
                </a:effectLst>
              </a:rPr>
              <a:t>.</a:t>
            </a:r>
            <a:endParaRPr lang="es-ES" sz="2000" b="1" dirty="0">
              <a:effectLst>
                <a:outerShdw blurRad="38100" dist="38100" dir="2700000" algn="tl">
                  <a:srgbClr val="000000">
                    <a:alpha val="43137"/>
                  </a:srgbClr>
                </a:outerShdw>
              </a:effectLst>
            </a:endParaRPr>
          </a:p>
        </p:txBody>
      </p:sp>
      <p:sp>
        <p:nvSpPr>
          <p:cNvPr id="5" name="Rectángulo 4"/>
          <p:cNvSpPr/>
          <p:nvPr/>
        </p:nvSpPr>
        <p:spPr>
          <a:xfrm>
            <a:off x="-7633" y="4874"/>
            <a:ext cx="4064000" cy="6432530"/>
          </a:xfrm>
          <a:prstGeom prst="rect">
            <a:avLst/>
          </a:prstGeom>
        </p:spPr>
        <p:txBody>
          <a:bodyPr wrap="square">
            <a:spAutoFit/>
          </a:bodyPr>
          <a:lstStyle/>
          <a:p>
            <a:r>
              <a:rPr lang="es-ES" sz="4000" b="1" dirty="0">
                <a:effectLst>
                  <a:outerShdw blurRad="38100" dist="38100" dir="2700000" algn="tl">
                    <a:srgbClr val="000000">
                      <a:alpha val="43137"/>
                    </a:srgbClr>
                  </a:outerShdw>
                </a:effectLst>
              </a:rPr>
              <a:t>N</a:t>
            </a:r>
            <a:r>
              <a:rPr lang="es-ES" sz="2000" dirty="0"/>
              <a:t>o te conocí, pero te encontré </a:t>
            </a:r>
            <a:endParaRPr lang="es-ES" sz="2000" dirty="0" smtClean="0"/>
          </a:p>
          <a:p>
            <a:r>
              <a:rPr lang="es-ES" sz="2000" dirty="0" smtClean="0"/>
              <a:t>en </a:t>
            </a:r>
            <a:r>
              <a:rPr lang="es-ES" sz="2000" dirty="0"/>
              <a:t>los labios de tu gente;</a:t>
            </a:r>
          </a:p>
          <a:p>
            <a:r>
              <a:rPr lang="es-ES" sz="2000" dirty="0"/>
              <a:t>Que sabe guardar en su </a:t>
            </a:r>
            <a:r>
              <a:rPr lang="es-ES" sz="2000" dirty="0" smtClean="0"/>
              <a:t>corazón</a:t>
            </a:r>
          </a:p>
          <a:p>
            <a:r>
              <a:rPr lang="es-ES" sz="2000" dirty="0" smtClean="0"/>
              <a:t> </a:t>
            </a:r>
            <a:r>
              <a:rPr lang="es-ES" sz="2000" dirty="0"/>
              <a:t>los regalos de Dios;</a:t>
            </a:r>
          </a:p>
          <a:p>
            <a:r>
              <a:rPr lang="es-ES" sz="2000" dirty="0"/>
              <a:t>Fuiste un amigo para el pueblo, </a:t>
            </a:r>
            <a:endParaRPr lang="es-ES" sz="2000" dirty="0" smtClean="0"/>
          </a:p>
          <a:p>
            <a:r>
              <a:rPr lang="es-ES" sz="2000" b="1" dirty="0" smtClean="0">
                <a:effectLst>
                  <a:outerShdw blurRad="38100" dist="38100" dir="2700000" algn="tl">
                    <a:srgbClr val="000000">
                      <a:alpha val="43137"/>
                    </a:srgbClr>
                  </a:outerShdw>
                </a:effectLst>
              </a:rPr>
              <a:t>Enrique </a:t>
            </a:r>
            <a:r>
              <a:rPr lang="es-ES" sz="2000" b="1" dirty="0">
                <a:effectLst>
                  <a:outerShdw blurRad="38100" dist="38100" dir="2700000" algn="tl">
                    <a:srgbClr val="000000">
                      <a:alpha val="43137"/>
                    </a:srgbClr>
                  </a:outerShdw>
                </a:effectLst>
              </a:rPr>
              <a:t>Angelelli.</a:t>
            </a:r>
          </a:p>
          <a:p>
            <a:endParaRPr lang="es-ES" sz="2000" dirty="0"/>
          </a:p>
          <a:p>
            <a:r>
              <a:rPr lang="es-ES" sz="3200" b="1" dirty="0">
                <a:effectLst>
                  <a:outerShdw blurRad="38100" dist="38100" dir="2700000" algn="tl">
                    <a:srgbClr val="000000">
                      <a:alpha val="43137"/>
                    </a:srgbClr>
                  </a:outerShdw>
                </a:effectLst>
              </a:rPr>
              <a:t>M</a:t>
            </a:r>
            <a:r>
              <a:rPr lang="es-ES" sz="2000" dirty="0"/>
              <a:t>ás pudo tu voz, </a:t>
            </a:r>
            <a:endParaRPr lang="es-ES" sz="2000" dirty="0" smtClean="0"/>
          </a:p>
          <a:p>
            <a:r>
              <a:rPr lang="es-ES" sz="2000" dirty="0" smtClean="0"/>
              <a:t>clara </a:t>
            </a:r>
            <a:r>
              <a:rPr lang="es-ES" sz="2000" dirty="0"/>
              <a:t>y sin doblez </a:t>
            </a:r>
            <a:endParaRPr lang="es-ES" sz="2000" dirty="0" smtClean="0"/>
          </a:p>
          <a:p>
            <a:r>
              <a:rPr lang="es-ES" sz="2000" dirty="0" smtClean="0"/>
              <a:t>que aquellos</a:t>
            </a:r>
          </a:p>
          <a:p>
            <a:r>
              <a:rPr lang="es-ES" sz="2000" dirty="0" smtClean="0"/>
              <a:t> </a:t>
            </a:r>
            <a:r>
              <a:rPr lang="es-ES" sz="2000" dirty="0"/>
              <a:t>que te callaron;</a:t>
            </a:r>
          </a:p>
          <a:p>
            <a:r>
              <a:rPr lang="es-ES" sz="2000" dirty="0"/>
              <a:t>Más pudo tu amor</a:t>
            </a:r>
            <a:r>
              <a:rPr lang="es-ES" sz="2000" dirty="0" smtClean="0"/>
              <a:t>,</a:t>
            </a:r>
          </a:p>
          <a:p>
            <a:r>
              <a:rPr lang="es-ES" sz="2000" dirty="0" smtClean="0"/>
              <a:t>quedarse </a:t>
            </a:r>
            <a:r>
              <a:rPr lang="es-ES" sz="2000" dirty="0"/>
              <a:t>de pie, </a:t>
            </a:r>
            <a:endParaRPr lang="es-ES" sz="2000" dirty="0" smtClean="0"/>
          </a:p>
          <a:p>
            <a:r>
              <a:rPr lang="es-ES" sz="2000" dirty="0" smtClean="0"/>
              <a:t>que </a:t>
            </a:r>
            <a:r>
              <a:rPr lang="es-ES" sz="2000" dirty="0"/>
              <a:t>los que </a:t>
            </a:r>
            <a:endParaRPr lang="es-ES" sz="2000" dirty="0" smtClean="0"/>
          </a:p>
          <a:p>
            <a:r>
              <a:rPr lang="es-ES" sz="2000" dirty="0" smtClean="0"/>
              <a:t>te </a:t>
            </a:r>
            <a:r>
              <a:rPr lang="es-ES" sz="2000" dirty="0"/>
              <a:t>mataron.</a:t>
            </a:r>
          </a:p>
          <a:p>
            <a:r>
              <a:rPr lang="es-ES" sz="2000" dirty="0"/>
              <a:t>Fuiste sacerdote </a:t>
            </a:r>
            <a:endParaRPr lang="es-ES" sz="2000" dirty="0" smtClean="0"/>
          </a:p>
          <a:p>
            <a:r>
              <a:rPr lang="es-ES" sz="2000" dirty="0" smtClean="0"/>
              <a:t>para </a:t>
            </a:r>
            <a:r>
              <a:rPr lang="es-ES" sz="2000" dirty="0"/>
              <a:t>el pueblo, </a:t>
            </a:r>
            <a:endParaRPr lang="es-ES" sz="2000" dirty="0" smtClean="0"/>
          </a:p>
          <a:p>
            <a:r>
              <a:rPr lang="es-ES" sz="2000" b="1" dirty="0" smtClean="0">
                <a:effectLst>
                  <a:outerShdw blurRad="38100" dist="38100" dir="2700000" algn="tl">
                    <a:srgbClr val="000000">
                      <a:alpha val="43137"/>
                    </a:srgbClr>
                  </a:outerShdw>
                </a:effectLst>
              </a:rPr>
              <a:t>Enrique </a:t>
            </a:r>
          </a:p>
          <a:p>
            <a:r>
              <a:rPr lang="es-ES" sz="2000" b="1" dirty="0" smtClean="0">
                <a:effectLst>
                  <a:outerShdw blurRad="38100" dist="38100" dir="2700000" algn="tl">
                    <a:srgbClr val="000000">
                      <a:alpha val="43137"/>
                    </a:srgbClr>
                  </a:outerShdw>
                </a:effectLst>
              </a:rPr>
              <a:t>Angelelli</a:t>
            </a:r>
            <a:r>
              <a:rPr lang="es-ES" sz="2000" b="1" dirty="0">
                <a:effectLst>
                  <a:outerShdw blurRad="38100" dist="38100" dir="2700000" algn="tl">
                    <a:srgbClr val="000000">
                      <a:alpha val="43137"/>
                    </a:srgbClr>
                  </a:outerShdw>
                </a:effectLst>
              </a:rPr>
              <a:t>.</a:t>
            </a:r>
          </a:p>
        </p:txBody>
      </p:sp>
      <p:sp>
        <p:nvSpPr>
          <p:cNvPr id="6" name="Rectángulo 5"/>
          <p:cNvSpPr/>
          <p:nvPr/>
        </p:nvSpPr>
        <p:spPr>
          <a:xfrm>
            <a:off x="7811911" y="125236"/>
            <a:ext cx="4380089" cy="2616101"/>
          </a:xfrm>
          <a:prstGeom prst="rect">
            <a:avLst/>
          </a:prstGeom>
        </p:spPr>
        <p:txBody>
          <a:bodyPr wrap="square">
            <a:spAutoFit/>
          </a:bodyPr>
          <a:lstStyle/>
          <a:p>
            <a:r>
              <a:rPr lang="es-ES" sz="4000" b="1" dirty="0">
                <a:effectLst>
                  <a:outerShdw blurRad="38100" dist="38100" dir="2700000" algn="tl">
                    <a:srgbClr val="000000">
                      <a:alpha val="43137"/>
                    </a:srgbClr>
                  </a:outerShdw>
                </a:effectLst>
              </a:rPr>
              <a:t>L</a:t>
            </a:r>
            <a:r>
              <a:rPr lang="es-ES" sz="2400" b="1" dirty="0">
                <a:effectLst>
                  <a:outerShdw blurRad="38100" dist="38100" dir="2700000" algn="tl">
                    <a:srgbClr val="000000">
                      <a:alpha val="43137"/>
                    </a:srgbClr>
                  </a:outerShdw>
                </a:effectLst>
              </a:rPr>
              <a:t>A SANGRE QUE DERRAMASTE </a:t>
            </a:r>
            <a:endParaRPr lang="es-ES" sz="2400" b="1" dirty="0" smtClean="0">
              <a:effectLst>
                <a:outerShdw blurRad="38100" dist="38100" dir="2700000" algn="tl">
                  <a:srgbClr val="000000">
                    <a:alpha val="43137"/>
                  </a:srgbClr>
                </a:outerShdw>
              </a:effectLst>
            </a:endParaRPr>
          </a:p>
          <a:p>
            <a:r>
              <a:rPr lang="es-ES" sz="2400" b="1" dirty="0" smtClean="0">
                <a:effectLst>
                  <a:outerShdw blurRad="38100" dist="38100" dir="2700000" algn="tl">
                    <a:srgbClr val="000000">
                      <a:alpha val="43137"/>
                    </a:srgbClr>
                  </a:outerShdw>
                </a:effectLst>
              </a:rPr>
              <a:t>CON </a:t>
            </a:r>
            <a:r>
              <a:rPr lang="es-ES" sz="2400" b="1" dirty="0">
                <a:effectLst>
                  <a:outerShdw blurRad="38100" dist="38100" dir="2700000" algn="tl">
                    <a:srgbClr val="000000">
                      <a:alpha val="43137"/>
                    </a:srgbClr>
                  </a:outerShdw>
                </a:effectLst>
              </a:rPr>
              <a:t>CRISTO POR EL CAMINO</a:t>
            </a:r>
          </a:p>
          <a:p>
            <a:r>
              <a:rPr lang="es-ES" sz="2400" b="1" dirty="0">
                <a:effectLst>
                  <a:outerShdw blurRad="38100" dist="38100" dir="2700000" algn="tl">
                    <a:srgbClr val="000000">
                      <a:alpha val="43137"/>
                    </a:srgbClr>
                  </a:outerShdw>
                </a:effectLst>
              </a:rPr>
              <a:t>ESTA FLORENCIENDO AL PUEBLO </a:t>
            </a:r>
            <a:endParaRPr lang="es-ES" sz="2400" b="1" dirty="0" smtClean="0">
              <a:effectLst>
                <a:outerShdw blurRad="38100" dist="38100" dir="2700000" algn="tl">
                  <a:srgbClr val="000000">
                    <a:alpha val="43137"/>
                  </a:srgbClr>
                </a:outerShdw>
              </a:effectLst>
            </a:endParaRPr>
          </a:p>
          <a:p>
            <a:r>
              <a:rPr lang="es-ES" sz="2400" b="1" dirty="0" smtClean="0">
                <a:effectLst>
                  <a:outerShdw blurRad="38100" dist="38100" dir="2700000" algn="tl">
                    <a:srgbClr val="000000">
                      <a:alpha val="43137"/>
                    </a:srgbClr>
                  </a:outerShdw>
                </a:effectLst>
              </a:rPr>
              <a:t>EN </a:t>
            </a:r>
            <a:r>
              <a:rPr lang="es-ES" sz="2400" b="1" dirty="0">
                <a:effectLst>
                  <a:outerShdw blurRad="38100" dist="38100" dir="2700000" algn="tl">
                    <a:srgbClr val="000000">
                      <a:alpha val="43137"/>
                    </a:srgbClr>
                  </a:outerShdw>
                </a:effectLst>
              </a:rPr>
              <a:t>SU ESPERANZA, MI AMIGO.</a:t>
            </a:r>
          </a:p>
          <a:p>
            <a:r>
              <a:rPr lang="es-ES" sz="2400" b="1" dirty="0">
                <a:effectLst>
                  <a:outerShdw blurRad="38100" dist="38100" dir="2700000" algn="tl">
                    <a:srgbClr val="000000">
                      <a:alpha val="43137"/>
                    </a:srgbClr>
                  </a:outerShdw>
                </a:effectLst>
              </a:rPr>
              <a:t>SEGUIMOS TUS PASOS, PELAU, </a:t>
            </a:r>
            <a:endParaRPr lang="es-ES" sz="2400" b="1" dirty="0" smtClean="0">
              <a:effectLst>
                <a:outerShdw blurRad="38100" dist="38100" dir="2700000" algn="tl">
                  <a:srgbClr val="000000">
                    <a:alpha val="43137"/>
                  </a:srgbClr>
                </a:outerShdw>
              </a:effectLst>
            </a:endParaRPr>
          </a:p>
          <a:p>
            <a:r>
              <a:rPr lang="es-ES" sz="2800" b="1" dirty="0" smtClean="0">
                <a:effectLst>
                  <a:outerShdw blurRad="38100" dist="38100" dir="2700000" algn="tl">
                    <a:srgbClr val="000000">
                      <a:alpha val="43137"/>
                    </a:srgbClr>
                  </a:outerShdw>
                </a:effectLst>
              </a:rPr>
              <a:t>ENRIQUE </a:t>
            </a:r>
            <a:r>
              <a:rPr lang="es-ES" sz="2800" b="1" dirty="0">
                <a:effectLst>
                  <a:outerShdw blurRad="38100" dist="38100" dir="2700000" algn="tl">
                    <a:srgbClr val="000000">
                      <a:alpha val="43137"/>
                    </a:srgbClr>
                  </a:outerShdw>
                </a:effectLst>
              </a:rPr>
              <a:t>ANGELELLI.</a:t>
            </a:r>
          </a:p>
        </p:txBody>
      </p:sp>
    </p:spTree>
    <p:extLst>
      <p:ext uri="{BB962C8B-B14F-4D97-AF65-F5344CB8AC3E}">
        <p14:creationId xmlns:p14="http://schemas.microsoft.com/office/powerpoint/2010/main" val="28617047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32000"/>
          </a:stretch>
        </a:blipFill>
        <a:effectLst/>
      </p:bgPr>
    </p:bg>
    <p:spTree>
      <p:nvGrpSpPr>
        <p:cNvPr id="1" name=""/>
        <p:cNvGrpSpPr/>
        <p:nvPr/>
      </p:nvGrpSpPr>
      <p:grpSpPr>
        <a:xfrm>
          <a:off x="0" y="0"/>
          <a:ext cx="0" cy="0"/>
          <a:chOff x="0" y="0"/>
          <a:chExt cx="0" cy="0"/>
        </a:xfrm>
      </p:grpSpPr>
      <p:sp>
        <p:nvSpPr>
          <p:cNvPr id="2" name="Rectángulo 1"/>
          <p:cNvSpPr/>
          <p:nvPr/>
        </p:nvSpPr>
        <p:spPr>
          <a:xfrm>
            <a:off x="169333" y="0"/>
            <a:ext cx="5294489" cy="3046988"/>
          </a:xfrm>
          <a:prstGeom prst="rect">
            <a:avLst/>
          </a:prstGeom>
          <a:solidFill>
            <a:schemeClr val="bg1"/>
          </a:solidFill>
        </p:spPr>
        <p:txBody>
          <a:bodyPr wrap="square">
            <a:spAutoFit/>
          </a:bodyPr>
          <a:lstStyle/>
          <a:p>
            <a:pPr>
              <a:spcAft>
                <a:spcPts val="0"/>
              </a:spcAft>
            </a:pPr>
            <a:r>
              <a:rPr lang="es-ES" sz="2000" dirty="0">
                <a:latin typeface="Times New Roman" panose="02020603050405020304" pitchFamily="18" charset="0"/>
                <a:ea typeface="Times New Roman" panose="02020603050405020304" pitchFamily="18" charset="0"/>
              </a:rPr>
              <a:t>272. </a:t>
            </a:r>
            <a:r>
              <a:rPr lang="es-ES" sz="2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a:t>
            </a:r>
            <a:r>
              <a:rPr lang="es-ES" sz="2000" dirty="0">
                <a:latin typeface="Times New Roman" panose="02020603050405020304" pitchFamily="18" charset="0"/>
                <a:ea typeface="Times New Roman" panose="02020603050405020304" pitchFamily="18" charset="0"/>
              </a:rPr>
              <a:t>l amor a la gente es una fuerza espiritual que facilita el encuentro pleno con Dios </a:t>
            </a:r>
            <a:endParaRPr lang="es-ES" sz="2000" dirty="0" smtClean="0">
              <a:latin typeface="Times New Roman" panose="02020603050405020304" pitchFamily="18" charset="0"/>
              <a:ea typeface="Times New Roman" panose="02020603050405020304" pitchFamily="18" charset="0"/>
            </a:endParaRPr>
          </a:p>
          <a:p>
            <a:pPr>
              <a:spcAft>
                <a:spcPts val="0"/>
              </a:spcAft>
            </a:pPr>
            <a:r>
              <a:rPr lang="es-ES" sz="2000" dirty="0" smtClean="0">
                <a:latin typeface="Times New Roman" panose="02020603050405020304" pitchFamily="18" charset="0"/>
                <a:ea typeface="Times New Roman" panose="02020603050405020304" pitchFamily="18" charset="0"/>
              </a:rPr>
              <a:t>hasta </a:t>
            </a:r>
            <a:r>
              <a:rPr lang="es-ES" sz="2000" dirty="0">
                <a:latin typeface="Times New Roman" panose="02020603050405020304" pitchFamily="18" charset="0"/>
                <a:ea typeface="Times New Roman" panose="02020603050405020304" pitchFamily="18" charset="0"/>
              </a:rPr>
              <a:t>el punto de que quien no ama al hermano «camina en las tinieblas» (1 Jn 2,11</a:t>
            </a:r>
            <a:r>
              <a:rPr lang="es-ES" sz="2000" dirty="0" smtClean="0">
                <a:latin typeface="Times New Roman" panose="02020603050405020304" pitchFamily="18" charset="0"/>
                <a:ea typeface="Times New Roman" panose="02020603050405020304" pitchFamily="18" charset="0"/>
              </a:rPr>
              <a:t>),…</a:t>
            </a:r>
            <a:r>
              <a:rPr lang="es-ES" sz="2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t>
            </a:r>
            <a:r>
              <a:rPr lang="es-ES" sz="2000" dirty="0" smtClean="0">
                <a:latin typeface="Times New Roman" panose="02020603050405020304" pitchFamily="18" charset="0"/>
                <a:ea typeface="Times New Roman" panose="02020603050405020304" pitchFamily="18" charset="0"/>
              </a:rPr>
              <a:t>ada </a:t>
            </a:r>
            <a:r>
              <a:rPr lang="es-ES" sz="2000" dirty="0">
                <a:latin typeface="Times New Roman" panose="02020603050405020304" pitchFamily="18" charset="0"/>
                <a:ea typeface="Times New Roman" panose="02020603050405020304" pitchFamily="18" charset="0"/>
              </a:rPr>
              <a:t>vez que nos encontramos con un ser humano en el amor, quedamos capacitados para descubrir algo nuevo de Dios. </a:t>
            </a:r>
            <a:r>
              <a:rPr lang="es-ES" sz="2000" dirty="0" smtClean="0">
                <a:latin typeface="Times New Roman" panose="02020603050405020304" pitchFamily="18" charset="0"/>
                <a:ea typeface="Times New Roman" panose="02020603050405020304" pitchFamily="18" charset="0"/>
              </a:rPr>
              <a:t>… </a:t>
            </a:r>
            <a:r>
              <a:rPr lang="es-ES" sz="2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t>
            </a:r>
            <a:r>
              <a:rPr lang="es-ES" sz="2000" dirty="0" smtClean="0">
                <a:latin typeface="Times New Roman" panose="02020603050405020304" pitchFamily="18" charset="0"/>
                <a:ea typeface="Times New Roman" panose="02020603050405020304" pitchFamily="18" charset="0"/>
              </a:rPr>
              <a:t>omo </a:t>
            </a:r>
            <a:r>
              <a:rPr lang="es-ES" sz="2000" dirty="0">
                <a:latin typeface="Times New Roman" panose="02020603050405020304" pitchFamily="18" charset="0"/>
                <a:ea typeface="Times New Roman" panose="02020603050405020304" pitchFamily="18" charset="0"/>
              </a:rPr>
              <a:t>consecuencia de esto, </a:t>
            </a:r>
            <a:endParaRPr lang="es-ES" sz="2000" dirty="0" smtClean="0">
              <a:latin typeface="Times New Roman" panose="02020603050405020304" pitchFamily="18" charset="0"/>
              <a:ea typeface="Times New Roman" panose="02020603050405020304" pitchFamily="18" charset="0"/>
            </a:endParaRPr>
          </a:p>
          <a:p>
            <a:pPr>
              <a:spcAft>
                <a:spcPts val="0"/>
              </a:spcAft>
            </a:pPr>
            <a:r>
              <a:rPr lang="es-ES" sz="2000" dirty="0" smtClean="0">
                <a:latin typeface="Times New Roman" panose="02020603050405020304" pitchFamily="18" charset="0"/>
                <a:ea typeface="Times New Roman" panose="02020603050405020304" pitchFamily="18" charset="0"/>
              </a:rPr>
              <a:t>si </a:t>
            </a:r>
            <a:r>
              <a:rPr lang="es-ES" sz="2000" dirty="0">
                <a:latin typeface="Times New Roman" panose="02020603050405020304" pitchFamily="18" charset="0"/>
                <a:ea typeface="Times New Roman" panose="02020603050405020304" pitchFamily="18" charset="0"/>
              </a:rPr>
              <a:t>queremos crecer en la vida espiritual, </a:t>
            </a:r>
            <a:endParaRPr lang="es-ES" sz="2000" dirty="0" smtClean="0">
              <a:latin typeface="Times New Roman" panose="02020603050405020304" pitchFamily="18" charset="0"/>
              <a:ea typeface="Times New Roman" panose="02020603050405020304" pitchFamily="18" charset="0"/>
            </a:endParaRPr>
          </a:p>
          <a:p>
            <a:pPr>
              <a:spcAft>
                <a:spcPts val="0"/>
              </a:spcAft>
            </a:pPr>
            <a:r>
              <a:rPr lang="es-ES" sz="2000" dirty="0" smtClean="0">
                <a:latin typeface="Times New Roman" panose="02020603050405020304" pitchFamily="18" charset="0"/>
                <a:ea typeface="Times New Roman" panose="02020603050405020304" pitchFamily="18" charset="0"/>
              </a:rPr>
              <a:t>no </a:t>
            </a:r>
            <a:r>
              <a:rPr lang="es-ES" sz="2000" dirty="0">
                <a:latin typeface="Times New Roman" panose="02020603050405020304" pitchFamily="18" charset="0"/>
                <a:ea typeface="Times New Roman" panose="02020603050405020304" pitchFamily="18" charset="0"/>
              </a:rPr>
              <a:t>podemos dejar de ser misioneros. </a:t>
            </a:r>
            <a:endParaRPr lang="es-AR" sz="2400" dirty="0">
              <a:effectLst/>
              <a:latin typeface="Times New Roman" panose="02020603050405020304" pitchFamily="18" charset="0"/>
              <a:ea typeface="Times New Roman" panose="02020603050405020304" pitchFamily="18" charset="0"/>
            </a:endParaRPr>
          </a:p>
        </p:txBody>
      </p:sp>
      <p:sp>
        <p:nvSpPr>
          <p:cNvPr id="4" name="Rectángulo 3"/>
          <p:cNvSpPr/>
          <p:nvPr/>
        </p:nvSpPr>
        <p:spPr>
          <a:xfrm>
            <a:off x="6504692" y="114152"/>
            <a:ext cx="5459238" cy="2739211"/>
          </a:xfrm>
          <a:prstGeom prst="rect">
            <a:avLst/>
          </a:prstGeom>
          <a:solidFill>
            <a:schemeClr val="bg1"/>
          </a:solidFill>
        </p:spPr>
        <p:txBody>
          <a:bodyPr wrap="square">
            <a:spAutoFit/>
          </a:bodyPr>
          <a:lstStyle/>
          <a:p>
            <a:pPr algn="r">
              <a:spcAft>
                <a:spcPts val="0"/>
              </a:spcAft>
            </a:pPr>
            <a:r>
              <a:rPr lang="es-ES" sz="28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t>
            </a:r>
            <a:r>
              <a:rPr lang="es-ES" sz="2400" dirty="0">
                <a:latin typeface="Times New Roman" panose="02020603050405020304" pitchFamily="18" charset="0"/>
                <a:ea typeface="Times New Roman" panose="02020603050405020304" pitchFamily="18" charset="0"/>
              </a:rPr>
              <a:t>a tarea evangelizadora enriquece </a:t>
            </a:r>
            <a:endParaRPr lang="es-ES" sz="2400" dirty="0" smtClean="0">
              <a:latin typeface="Times New Roman" panose="02020603050405020304" pitchFamily="18" charset="0"/>
              <a:ea typeface="Times New Roman" panose="02020603050405020304" pitchFamily="18" charset="0"/>
            </a:endParaRPr>
          </a:p>
          <a:p>
            <a:pPr algn="r">
              <a:spcAft>
                <a:spcPts val="0"/>
              </a:spcAft>
            </a:pPr>
            <a:r>
              <a:rPr lang="es-ES" sz="2400" dirty="0" smtClean="0">
                <a:latin typeface="Times New Roman" panose="02020603050405020304" pitchFamily="18" charset="0"/>
                <a:ea typeface="Times New Roman" panose="02020603050405020304" pitchFamily="18" charset="0"/>
              </a:rPr>
              <a:t>la </a:t>
            </a:r>
            <a:r>
              <a:rPr lang="es-ES" sz="2400" dirty="0">
                <a:latin typeface="Times New Roman" panose="02020603050405020304" pitchFamily="18" charset="0"/>
                <a:ea typeface="Times New Roman" panose="02020603050405020304" pitchFamily="18" charset="0"/>
              </a:rPr>
              <a:t>mente y el corazón, </a:t>
            </a:r>
            <a:endParaRPr lang="es-ES" sz="2400" dirty="0" smtClean="0">
              <a:latin typeface="Times New Roman" panose="02020603050405020304" pitchFamily="18" charset="0"/>
              <a:ea typeface="Times New Roman" panose="02020603050405020304" pitchFamily="18" charset="0"/>
            </a:endParaRPr>
          </a:p>
          <a:p>
            <a:pPr algn="r">
              <a:spcAft>
                <a:spcPts val="0"/>
              </a:spcAft>
            </a:pPr>
            <a:r>
              <a:rPr lang="es-ES" sz="2400" dirty="0" smtClean="0">
                <a:latin typeface="Times New Roman" panose="02020603050405020304" pitchFamily="18" charset="0"/>
                <a:ea typeface="Times New Roman" panose="02020603050405020304" pitchFamily="18" charset="0"/>
              </a:rPr>
              <a:t>nos </a:t>
            </a:r>
            <a:r>
              <a:rPr lang="es-ES" sz="2400" dirty="0">
                <a:latin typeface="Times New Roman" panose="02020603050405020304" pitchFamily="18" charset="0"/>
                <a:ea typeface="Times New Roman" panose="02020603050405020304" pitchFamily="18" charset="0"/>
              </a:rPr>
              <a:t>abre horizontes espirituales, </a:t>
            </a:r>
            <a:endParaRPr lang="es-ES" sz="2400" dirty="0" smtClean="0">
              <a:latin typeface="Times New Roman" panose="02020603050405020304" pitchFamily="18" charset="0"/>
              <a:ea typeface="Times New Roman" panose="02020603050405020304" pitchFamily="18" charset="0"/>
            </a:endParaRPr>
          </a:p>
          <a:p>
            <a:pPr algn="r">
              <a:spcAft>
                <a:spcPts val="0"/>
              </a:spcAft>
            </a:pPr>
            <a:r>
              <a:rPr lang="es-ES" sz="2400" dirty="0" smtClean="0">
                <a:latin typeface="Times New Roman" panose="02020603050405020304" pitchFamily="18" charset="0"/>
                <a:ea typeface="Times New Roman" panose="02020603050405020304" pitchFamily="18" charset="0"/>
              </a:rPr>
              <a:t>nos </a:t>
            </a:r>
            <a:r>
              <a:rPr lang="es-ES" sz="2400" dirty="0">
                <a:latin typeface="Times New Roman" panose="02020603050405020304" pitchFamily="18" charset="0"/>
                <a:ea typeface="Times New Roman" panose="02020603050405020304" pitchFamily="18" charset="0"/>
              </a:rPr>
              <a:t>hace más sensibles para reconocer la acción del Espíritu, </a:t>
            </a:r>
            <a:endParaRPr lang="es-ES" sz="2400" dirty="0" smtClean="0">
              <a:latin typeface="Times New Roman" panose="02020603050405020304" pitchFamily="18" charset="0"/>
              <a:ea typeface="Times New Roman" panose="02020603050405020304" pitchFamily="18" charset="0"/>
            </a:endParaRPr>
          </a:p>
          <a:p>
            <a:pPr algn="r">
              <a:spcAft>
                <a:spcPts val="0"/>
              </a:spcAft>
            </a:pPr>
            <a:r>
              <a:rPr lang="es-ES" sz="2400" dirty="0" smtClean="0">
                <a:latin typeface="Times New Roman" panose="02020603050405020304" pitchFamily="18" charset="0"/>
                <a:ea typeface="Times New Roman" panose="02020603050405020304" pitchFamily="18" charset="0"/>
              </a:rPr>
              <a:t>nos </a:t>
            </a:r>
            <a:r>
              <a:rPr lang="es-ES" sz="2400" dirty="0">
                <a:latin typeface="Times New Roman" panose="02020603050405020304" pitchFamily="18" charset="0"/>
                <a:ea typeface="Times New Roman" panose="02020603050405020304" pitchFamily="18" charset="0"/>
              </a:rPr>
              <a:t>saca de nuestros esquemas </a:t>
            </a:r>
            <a:endParaRPr lang="es-ES" sz="2400" dirty="0" smtClean="0">
              <a:latin typeface="Times New Roman" panose="02020603050405020304" pitchFamily="18" charset="0"/>
              <a:ea typeface="Times New Roman" panose="02020603050405020304" pitchFamily="18" charset="0"/>
            </a:endParaRPr>
          </a:p>
          <a:p>
            <a:pPr algn="r">
              <a:spcAft>
                <a:spcPts val="0"/>
              </a:spcAft>
            </a:pPr>
            <a:r>
              <a:rPr lang="es-ES" sz="2400" dirty="0" smtClean="0">
                <a:latin typeface="Times New Roman" panose="02020603050405020304" pitchFamily="18" charset="0"/>
                <a:ea typeface="Times New Roman" panose="02020603050405020304" pitchFamily="18" charset="0"/>
              </a:rPr>
              <a:t>espirituales </a:t>
            </a:r>
            <a:r>
              <a:rPr lang="es-ES" sz="2400" dirty="0">
                <a:latin typeface="Times New Roman" panose="02020603050405020304" pitchFamily="18" charset="0"/>
                <a:ea typeface="Times New Roman" panose="02020603050405020304" pitchFamily="18" charset="0"/>
              </a:rPr>
              <a:t>limitados. </a:t>
            </a:r>
            <a:endParaRPr lang="es-AR" sz="2800" dirty="0">
              <a:latin typeface="Times New Roman" panose="02020603050405020304" pitchFamily="18" charset="0"/>
              <a:ea typeface="Times New Roman" panose="02020603050405020304" pitchFamily="18" charset="0"/>
            </a:endParaRPr>
          </a:p>
        </p:txBody>
      </p:sp>
      <p:sp>
        <p:nvSpPr>
          <p:cNvPr id="5" name="Rectángulo 4"/>
          <p:cNvSpPr/>
          <p:nvPr/>
        </p:nvSpPr>
        <p:spPr>
          <a:xfrm>
            <a:off x="83129" y="3195459"/>
            <a:ext cx="2956956" cy="3662541"/>
          </a:xfrm>
          <a:prstGeom prst="rect">
            <a:avLst/>
          </a:prstGeom>
          <a:solidFill>
            <a:schemeClr val="bg1"/>
          </a:solidFill>
        </p:spPr>
        <p:txBody>
          <a:bodyPr wrap="square">
            <a:spAutoFit/>
          </a:bodyPr>
          <a:lstStyle/>
          <a:p>
            <a:r>
              <a:rPr lang="es-ES" sz="28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a:t>
            </a:r>
            <a:r>
              <a:rPr lang="es-ES" sz="2000" dirty="0">
                <a:latin typeface="Times New Roman" panose="02020603050405020304" pitchFamily="18" charset="0"/>
                <a:ea typeface="Times New Roman" panose="02020603050405020304" pitchFamily="18" charset="0"/>
              </a:rPr>
              <a:t>imultáneamente, </a:t>
            </a:r>
            <a:endParaRPr lang="es-ES" sz="2000" dirty="0" smtClean="0">
              <a:latin typeface="Times New Roman" panose="02020603050405020304" pitchFamily="18" charset="0"/>
              <a:ea typeface="Times New Roman" panose="02020603050405020304" pitchFamily="18" charset="0"/>
            </a:endParaRPr>
          </a:p>
          <a:p>
            <a:r>
              <a:rPr lang="es-ES" sz="2000" dirty="0" smtClean="0">
                <a:latin typeface="Times New Roman" panose="02020603050405020304" pitchFamily="18" charset="0"/>
                <a:ea typeface="Times New Roman" panose="02020603050405020304" pitchFamily="18" charset="0"/>
              </a:rPr>
              <a:t>un </a:t>
            </a:r>
            <a:r>
              <a:rPr lang="es-ES" sz="2000" dirty="0">
                <a:latin typeface="Times New Roman" panose="02020603050405020304" pitchFamily="18" charset="0"/>
                <a:ea typeface="Times New Roman" panose="02020603050405020304" pitchFamily="18" charset="0"/>
              </a:rPr>
              <a:t>misionero entregado experimenta el gusto </a:t>
            </a:r>
            <a:endParaRPr lang="es-ES" sz="2000" dirty="0" smtClean="0">
              <a:latin typeface="Times New Roman" panose="02020603050405020304" pitchFamily="18" charset="0"/>
              <a:ea typeface="Times New Roman" panose="02020603050405020304" pitchFamily="18" charset="0"/>
            </a:endParaRPr>
          </a:p>
          <a:p>
            <a:r>
              <a:rPr lang="es-ES" sz="2000" dirty="0" smtClean="0">
                <a:latin typeface="Times New Roman" panose="02020603050405020304" pitchFamily="18" charset="0"/>
                <a:ea typeface="Times New Roman" panose="02020603050405020304" pitchFamily="18" charset="0"/>
              </a:rPr>
              <a:t>de </a:t>
            </a:r>
            <a:r>
              <a:rPr lang="es-ES" sz="2000" dirty="0">
                <a:latin typeface="Times New Roman" panose="02020603050405020304" pitchFamily="18" charset="0"/>
                <a:ea typeface="Times New Roman" panose="02020603050405020304" pitchFamily="18" charset="0"/>
              </a:rPr>
              <a:t>ser un manantial</a:t>
            </a:r>
            <a:r>
              <a:rPr lang="es-ES" sz="2000" dirty="0" smtClean="0">
                <a:latin typeface="Times New Roman" panose="02020603050405020304" pitchFamily="18" charset="0"/>
                <a:ea typeface="Times New Roman" panose="02020603050405020304" pitchFamily="18" charset="0"/>
              </a:rPr>
              <a:t>,</a:t>
            </a:r>
          </a:p>
          <a:p>
            <a:r>
              <a:rPr lang="es-ES" sz="2000" dirty="0" smtClean="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que desborda </a:t>
            </a:r>
            <a:endParaRPr lang="es-ES" sz="2000" dirty="0" smtClean="0">
              <a:latin typeface="Times New Roman" panose="02020603050405020304" pitchFamily="18" charset="0"/>
              <a:ea typeface="Times New Roman" panose="02020603050405020304" pitchFamily="18" charset="0"/>
            </a:endParaRPr>
          </a:p>
          <a:p>
            <a:r>
              <a:rPr lang="es-ES" sz="2000" dirty="0" smtClean="0">
                <a:latin typeface="Times New Roman" panose="02020603050405020304" pitchFamily="18" charset="0"/>
                <a:ea typeface="Times New Roman" panose="02020603050405020304" pitchFamily="18" charset="0"/>
              </a:rPr>
              <a:t>y refresca </a:t>
            </a:r>
            <a:r>
              <a:rPr lang="es-ES" sz="2000" dirty="0">
                <a:latin typeface="Times New Roman" panose="02020603050405020304" pitchFamily="18" charset="0"/>
                <a:ea typeface="Times New Roman" panose="02020603050405020304" pitchFamily="18" charset="0"/>
              </a:rPr>
              <a:t>a los demás. …. </a:t>
            </a:r>
            <a:endParaRPr lang="es-ES" sz="2000" dirty="0" smtClean="0">
              <a:latin typeface="Times New Roman" panose="02020603050405020304" pitchFamily="18" charset="0"/>
              <a:ea typeface="Times New Roman" panose="02020603050405020304" pitchFamily="18" charset="0"/>
            </a:endParaRPr>
          </a:p>
          <a:p>
            <a:r>
              <a:rPr lang="es-ES" sz="2400" b="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a:t>
            </a:r>
            <a:r>
              <a:rPr lang="es-ES" sz="2000" dirty="0" smtClean="0">
                <a:latin typeface="Times New Roman" panose="02020603050405020304" pitchFamily="18" charset="0"/>
                <a:ea typeface="Times New Roman" panose="02020603050405020304" pitchFamily="18" charset="0"/>
              </a:rPr>
              <a:t>sa </a:t>
            </a:r>
            <a:r>
              <a:rPr lang="es-ES" sz="2000" dirty="0">
                <a:latin typeface="Times New Roman" panose="02020603050405020304" pitchFamily="18" charset="0"/>
                <a:ea typeface="Times New Roman" panose="02020603050405020304" pitchFamily="18" charset="0"/>
              </a:rPr>
              <a:t>apertura del corazón </a:t>
            </a:r>
            <a:endParaRPr lang="es-ES" sz="2000" dirty="0" smtClean="0">
              <a:latin typeface="Times New Roman" panose="02020603050405020304" pitchFamily="18" charset="0"/>
              <a:ea typeface="Times New Roman" panose="02020603050405020304" pitchFamily="18" charset="0"/>
            </a:endParaRPr>
          </a:p>
          <a:p>
            <a:r>
              <a:rPr lang="es-ES" sz="2000" dirty="0" smtClean="0">
                <a:latin typeface="Times New Roman" panose="02020603050405020304" pitchFamily="18" charset="0"/>
                <a:ea typeface="Times New Roman" panose="02020603050405020304" pitchFamily="18" charset="0"/>
              </a:rPr>
              <a:t>es </a:t>
            </a:r>
            <a:r>
              <a:rPr lang="es-ES" sz="2000" dirty="0">
                <a:latin typeface="Times New Roman" panose="02020603050405020304" pitchFamily="18" charset="0"/>
                <a:ea typeface="Times New Roman" panose="02020603050405020304" pitchFamily="18" charset="0"/>
              </a:rPr>
              <a:t>fuente de felicidad, </a:t>
            </a:r>
            <a:endParaRPr lang="es-ES" sz="2000" dirty="0" smtClean="0">
              <a:latin typeface="Times New Roman" panose="02020603050405020304" pitchFamily="18" charset="0"/>
              <a:ea typeface="Times New Roman" panose="02020603050405020304" pitchFamily="18" charset="0"/>
            </a:endParaRPr>
          </a:p>
          <a:p>
            <a:r>
              <a:rPr lang="es-ES" sz="2000" dirty="0" smtClean="0">
                <a:latin typeface="Times New Roman" panose="02020603050405020304" pitchFamily="18" charset="0"/>
                <a:ea typeface="Times New Roman" panose="02020603050405020304" pitchFamily="18" charset="0"/>
              </a:rPr>
              <a:t>porque </a:t>
            </a:r>
            <a:r>
              <a:rPr lang="es-ES" sz="2000" dirty="0">
                <a:latin typeface="Times New Roman" panose="02020603050405020304" pitchFamily="18" charset="0"/>
                <a:ea typeface="Times New Roman" panose="02020603050405020304" pitchFamily="18" charset="0"/>
              </a:rPr>
              <a:t>«hay más </a:t>
            </a:r>
            <a:r>
              <a:rPr lang="es-ES" sz="2000" dirty="0" smtClean="0">
                <a:latin typeface="Times New Roman" panose="02020603050405020304" pitchFamily="18" charset="0"/>
                <a:ea typeface="Times New Roman" panose="02020603050405020304" pitchFamily="18" charset="0"/>
              </a:rPr>
              <a:t>alegría</a:t>
            </a:r>
          </a:p>
          <a:p>
            <a:r>
              <a:rPr lang="es-ES" sz="2000" dirty="0" smtClean="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en dar que en recibir» </a:t>
            </a:r>
            <a:endParaRPr lang="es-ES" sz="2000" dirty="0" smtClean="0">
              <a:latin typeface="Times New Roman" panose="02020603050405020304" pitchFamily="18" charset="0"/>
              <a:ea typeface="Times New Roman" panose="02020603050405020304" pitchFamily="18" charset="0"/>
            </a:endParaRPr>
          </a:p>
          <a:p>
            <a:r>
              <a:rPr lang="es-ES" sz="2000" dirty="0">
                <a:latin typeface="Times New Roman" panose="02020603050405020304" pitchFamily="18" charset="0"/>
                <a:ea typeface="Times New Roman" panose="02020603050405020304" pitchFamily="18" charset="0"/>
              </a:rPr>
              <a:t> </a:t>
            </a:r>
            <a:r>
              <a:rPr lang="es-ES" sz="2000" dirty="0" smtClean="0">
                <a:latin typeface="Times New Roman" panose="02020603050405020304" pitchFamily="18" charset="0"/>
                <a:ea typeface="Times New Roman" panose="02020603050405020304" pitchFamily="18" charset="0"/>
              </a:rPr>
              <a:t>          </a:t>
            </a:r>
            <a:r>
              <a:rPr lang="es-ES" sz="1600" dirty="0" smtClean="0">
                <a:latin typeface="Times New Roman" panose="02020603050405020304" pitchFamily="18" charset="0"/>
                <a:ea typeface="Times New Roman" panose="02020603050405020304" pitchFamily="18" charset="0"/>
              </a:rPr>
              <a:t>(</a:t>
            </a:r>
            <a:r>
              <a:rPr lang="es-ES" sz="1600" dirty="0" err="1">
                <a:latin typeface="Times New Roman" panose="02020603050405020304" pitchFamily="18" charset="0"/>
                <a:ea typeface="Times New Roman" panose="02020603050405020304" pitchFamily="18" charset="0"/>
              </a:rPr>
              <a:t>Hch</a:t>
            </a:r>
            <a:r>
              <a:rPr lang="es-ES" sz="1600" dirty="0">
                <a:latin typeface="Times New Roman" panose="02020603050405020304" pitchFamily="18" charset="0"/>
                <a:ea typeface="Times New Roman" panose="02020603050405020304" pitchFamily="18" charset="0"/>
              </a:rPr>
              <a:t> 20,35). </a:t>
            </a:r>
            <a:endParaRPr lang="es-AR" sz="1600" dirty="0"/>
          </a:p>
        </p:txBody>
      </p:sp>
      <p:sp>
        <p:nvSpPr>
          <p:cNvPr id="6" name="Rectángulo 5"/>
          <p:cNvSpPr/>
          <p:nvPr/>
        </p:nvSpPr>
        <p:spPr>
          <a:xfrm>
            <a:off x="9367485" y="3195459"/>
            <a:ext cx="2596445" cy="3416320"/>
          </a:xfrm>
          <a:prstGeom prst="rect">
            <a:avLst/>
          </a:prstGeom>
          <a:solidFill>
            <a:schemeClr val="bg1"/>
          </a:solidFill>
        </p:spPr>
        <p:txBody>
          <a:bodyPr wrap="square">
            <a:spAutoFit/>
          </a:bodyPr>
          <a:lstStyle/>
          <a:p>
            <a:pPr algn="ctr"/>
            <a:r>
              <a:rPr lang="es-ES" sz="2400" b="1" dirty="0">
                <a:latin typeface="Times New Roman" panose="02020603050405020304" pitchFamily="18" charset="0"/>
                <a:ea typeface="Times New Roman" panose="02020603050405020304" pitchFamily="18" charset="0"/>
              </a:rPr>
              <a:t>U</a:t>
            </a:r>
            <a:r>
              <a:rPr lang="es-ES" sz="2000" dirty="0">
                <a:latin typeface="Times New Roman" panose="02020603050405020304" pitchFamily="18" charset="0"/>
                <a:ea typeface="Times New Roman" panose="02020603050405020304" pitchFamily="18" charset="0"/>
              </a:rPr>
              <a:t>no no vive mejor si escapa </a:t>
            </a:r>
            <a:endParaRPr lang="es-ES" sz="2000" dirty="0" smtClean="0">
              <a:latin typeface="Times New Roman" panose="02020603050405020304" pitchFamily="18" charset="0"/>
              <a:ea typeface="Times New Roman" panose="02020603050405020304" pitchFamily="18" charset="0"/>
            </a:endParaRPr>
          </a:p>
          <a:p>
            <a:pPr algn="ctr"/>
            <a:r>
              <a:rPr lang="es-ES" sz="2000" dirty="0" smtClean="0">
                <a:latin typeface="Times New Roman" panose="02020603050405020304" pitchFamily="18" charset="0"/>
                <a:ea typeface="Times New Roman" panose="02020603050405020304" pitchFamily="18" charset="0"/>
              </a:rPr>
              <a:t>de </a:t>
            </a:r>
            <a:r>
              <a:rPr lang="es-ES" sz="2000" dirty="0">
                <a:latin typeface="Times New Roman" panose="02020603050405020304" pitchFamily="18" charset="0"/>
                <a:ea typeface="Times New Roman" panose="02020603050405020304" pitchFamily="18" charset="0"/>
              </a:rPr>
              <a:t>los demás</a:t>
            </a:r>
            <a:r>
              <a:rPr lang="es-ES" sz="2000" dirty="0" smtClean="0">
                <a:latin typeface="Times New Roman" panose="02020603050405020304" pitchFamily="18" charset="0"/>
                <a:ea typeface="Times New Roman" panose="02020603050405020304" pitchFamily="18" charset="0"/>
              </a:rPr>
              <a:t>,</a:t>
            </a:r>
          </a:p>
          <a:p>
            <a:pPr algn="ctr"/>
            <a:r>
              <a:rPr lang="es-ES" sz="2000" dirty="0" smtClean="0">
                <a:latin typeface="Times New Roman" panose="02020603050405020304" pitchFamily="18" charset="0"/>
                <a:ea typeface="Times New Roman" panose="02020603050405020304" pitchFamily="18" charset="0"/>
              </a:rPr>
              <a:t> </a:t>
            </a:r>
            <a:r>
              <a:rPr lang="es-ES" sz="2000" dirty="0">
                <a:latin typeface="Times New Roman" panose="02020603050405020304" pitchFamily="18" charset="0"/>
                <a:ea typeface="Times New Roman" panose="02020603050405020304" pitchFamily="18" charset="0"/>
              </a:rPr>
              <a:t>si se esconde, </a:t>
            </a:r>
            <a:endParaRPr lang="es-ES" sz="2000" dirty="0" smtClean="0">
              <a:latin typeface="Times New Roman" panose="02020603050405020304" pitchFamily="18" charset="0"/>
              <a:ea typeface="Times New Roman" panose="02020603050405020304" pitchFamily="18" charset="0"/>
            </a:endParaRPr>
          </a:p>
          <a:p>
            <a:pPr algn="ctr"/>
            <a:r>
              <a:rPr lang="es-ES" sz="2000" dirty="0" smtClean="0">
                <a:latin typeface="Times New Roman" panose="02020603050405020304" pitchFamily="18" charset="0"/>
                <a:ea typeface="Times New Roman" panose="02020603050405020304" pitchFamily="18" charset="0"/>
              </a:rPr>
              <a:t>si </a:t>
            </a:r>
            <a:r>
              <a:rPr lang="es-ES" sz="2000" dirty="0">
                <a:latin typeface="Times New Roman" panose="02020603050405020304" pitchFamily="18" charset="0"/>
                <a:ea typeface="Times New Roman" panose="02020603050405020304" pitchFamily="18" charset="0"/>
              </a:rPr>
              <a:t>se niega a compartir, </a:t>
            </a:r>
            <a:endParaRPr lang="es-ES" sz="2000" dirty="0" smtClean="0">
              <a:latin typeface="Times New Roman" panose="02020603050405020304" pitchFamily="18" charset="0"/>
              <a:ea typeface="Times New Roman" panose="02020603050405020304" pitchFamily="18" charset="0"/>
            </a:endParaRPr>
          </a:p>
          <a:p>
            <a:pPr algn="ctr"/>
            <a:r>
              <a:rPr lang="es-ES" sz="2000" dirty="0" smtClean="0">
                <a:latin typeface="Times New Roman" panose="02020603050405020304" pitchFamily="18" charset="0"/>
                <a:ea typeface="Times New Roman" panose="02020603050405020304" pitchFamily="18" charset="0"/>
              </a:rPr>
              <a:t>si </a:t>
            </a:r>
            <a:r>
              <a:rPr lang="es-ES" sz="2000" dirty="0">
                <a:latin typeface="Times New Roman" panose="02020603050405020304" pitchFamily="18" charset="0"/>
                <a:ea typeface="Times New Roman" panose="02020603050405020304" pitchFamily="18" charset="0"/>
              </a:rPr>
              <a:t>se resiste a dar, </a:t>
            </a:r>
            <a:endParaRPr lang="es-ES" sz="2000" dirty="0" smtClean="0">
              <a:latin typeface="Times New Roman" panose="02020603050405020304" pitchFamily="18" charset="0"/>
              <a:ea typeface="Times New Roman" panose="02020603050405020304" pitchFamily="18" charset="0"/>
            </a:endParaRPr>
          </a:p>
          <a:p>
            <a:pPr algn="ctr"/>
            <a:r>
              <a:rPr lang="es-ES" sz="2000" dirty="0" smtClean="0">
                <a:latin typeface="Times New Roman" panose="02020603050405020304" pitchFamily="18" charset="0"/>
                <a:ea typeface="Times New Roman" panose="02020603050405020304" pitchFamily="18" charset="0"/>
              </a:rPr>
              <a:t>si </a:t>
            </a:r>
            <a:r>
              <a:rPr lang="es-ES" sz="2000" dirty="0">
                <a:latin typeface="Times New Roman" panose="02020603050405020304" pitchFamily="18" charset="0"/>
                <a:ea typeface="Times New Roman" panose="02020603050405020304" pitchFamily="18" charset="0"/>
              </a:rPr>
              <a:t>se encierra en la comodidad. </a:t>
            </a:r>
            <a:endParaRPr lang="es-ES" sz="2000" dirty="0" smtClean="0">
              <a:latin typeface="Times New Roman" panose="02020603050405020304" pitchFamily="18" charset="0"/>
              <a:ea typeface="Times New Roman" panose="02020603050405020304" pitchFamily="18" charset="0"/>
            </a:endParaRPr>
          </a:p>
          <a:p>
            <a:pPr algn="ctr"/>
            <a:r>
              <a:rPr lang="es-ES" sz="2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a:t>
            </a:r>
            <a:r>
              <a:rPr lang="es-ES" sz="2000" dirty="0" smtClean="0">
                <a:latin typeface="Times New Roman" panose="02020603050405020304" pitchFamily="18" charset="0"/>
                <a:ea typeface="Times New Roman" panose="02020603050405020304" pitchFamily="18" charset="0"/>
              </a:rPr>
              <a:t>so </a:t>
            </a:r>
            <a:r>
              <a:rPr lang="es-ES" sz="2000" dirty="0">
                <a:latin typeface="Times New Roman" panose="02020603050405020304" pitchFamily="18" charset="0"/>
                <a:ea typeface="Times New Roman" panose="02020603050405020304" pitchFamily="18" charset="0"/>
              </a:rPr>
              <a:t>no es más que un lento suicidio.</a:t>
            </a:r>
            <a:endParaRPr lang="es-AR" sz="2000" dirty="0"/>
          </a:p>
        </p:txBody>
      </p:sp>
    </p:spTree>
    <p:extLst>
      <p:ext uri="{BB962C8B-B14F-4D97-AF65-F5344CB8AC3E}">
        <p14:creationId xmlns:p14="http://schemas.microsoft.com/office/powerpoint/2010/main" val="147644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4"/>
                                        </p:tgtEl>
                                      </p:cBhvr>
                                    </p:animEffect>
                                    <p:set>
                                      <p:cBhvr>
                                        <p:cTn id="20" dur="1" fill="hold">
                                          <p:stCondLst>
                                            <p:cond delay="499"/>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P spid="4" grpId="1" animBg="1"/>
      <p:bldP spid="5" grpId="0" animBg="1"/>
      <p:bldP spid="5" grpId="1"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5000"/>
          </a:stretch>
        </a:blipFill>
        <a:effectLst/>
      </p:bgPr>
    </p:bg>
    <p:spTree>
      <p:nvGrpSpPr>
        <p:cNvPr id="1" name=""/>
        <p:cNvGrpSpPr/>
        <p:nvPr/>
      </p:nvGrpSpPr>
      <p:grpSpPr>
        <a:xfrm>
          <a:off x="0" y="0"/>
          <a:ext cx="0" cy="0"/>
          <a:chOff x="0" y="0"/>
          <a:chExt cx="0" cy="0"/>
        </a:xfrm>
      </p:grpSpPr>
      <p:sp>
        <p:nvSpPr>
          <p:cNvPr id="2" name="Rectángulo 1"/>
          <p:cNvSpPr/>
          <p:nvPr/>
        </p:nvSpPr>
        <p:spPr>
          <a:xfrm>
            <a:off x="0" y="147406"/>
            <a:ext cx="4597826" cy="1938992"/>
          </a:xfrm>
          <a:prstGeom prst="rect">
            <a:avLst/>
          </a:prstGeom>
        </p:spPr>
        <p:txBody>
          <a:bodyPr wrap="square">
            <a:spAutoFit/>
          </a:bodyPr>
          <a:lstStyle/>
          <a:p>
            <a:pPr algn="r"/>
            <a:r>
              <a:rPr lang="es-ES" sz="1600" dirty="0">
                <a:solidFill>
                  <a:schemeClr val="bg2">
                    <a:lumMod val="75000"/>
                  </a:schemeClr>
                </a:solidFill>
              </a:rPr>
              <a:t>273</a:t>
            </a:r>
            <a:r>
              <a:rPr lang="es-ES" sz="2000" dirty="0">
                <a:solidFill>
                  <a:schemeClr val="bg2">
                    <a:lumMod val="75000"/>
                  </a:schemeClr>
                </a:solidFill>
                <a:effectLst>
                  <a:outerShdw blurRad="38100" dist="38100" dir="2700000" algn="tl">
                    <a:srgbClr val="000000">
                      <a:alpha val="43137"/>
                    </a:srgbClr>
                  </a:outerShdw>
                </a:effectLst>
              </a:rPr>
              <a:t>. </a:t>
            </a:r>
            <a:r>
              <a:rPr lang="es-ES" sz="2000" dirty="0">
                <a:effectLst>
                  <a:outerShdw blurRad="38100" dist="38100" dir="2700000" algn="tl">
                    <a:srgbClr val="000000">
                      <a:alpha val="43137"/>
                    </a:srgbClr>
                  </a:outerShdw>
                </a:effectLst>
              </a:rPr>
              <a:t>La misión en el corazón del pueblo </a:t>
            </a:r>
            <a:r>
              <a:rPr lang="es-ES" sz="2000" dirty="0">
                <a:solidFill>
                  <a:schemeClr val="bg2">
                    <a:lumMod val="75000"/>
                  </a:schemeClr>
                </a:solidFill>
                <a:effectLst>
                  <a:outerShdw blurRad="38100" dist="38100" dir="2700000" algn="tl">
                    <a:srgbClr val="000000">
                      <a:alpha val="43137"/>
                    </a:srgbClr>
                  </a:outerShdw>
                </a:effectLst>
              </a:rPr>
              <a:t>no es una parte de mi vida, o un adorno que me puedo quitar</a:t>
            </a:r>
            <a:r>
              <a:rPr lang="es-ES" sz="2000" dirty="0">
                <a:solidFill>
                  <a:schemeClr val="bg1"/>
                </a:solidFill>
                <a:effectLst>
                  <a:outerShdw blurRad="38100" dist="38100" dir="2700000" algn="tl">
                    <a:srgbClr val="000000">
                      <a:alpha val="43137"/>
                    </a:srgbClr>
                  </a:outerShdw>
                </a:effectLst>
              </a:rPr>
              <a:t>; no es un apéndice o un momento más de la existencia. </a:t>
            </a:r>
            <a:r>
              <a:rPr lang="es-ES" sz="2000" dirty="0">
                <a:effectLst>
                  <a:outerShdw blurRad="38100" dist="38100" dir="2700000" algn="tl">
                    <a:srgbClr val="000000">
                      <a:alpha val="43137"/>
                    </a:srgbClr>
                  </a:outerShdw>
                </a:effectLst>
              </a:rPr>
              <a:t>Es algo que yo no puedo arrancar de mi ser si no quiero destruirme. </a:t>
            </a:r>
          </a:p>
        </p:txBody>
      </p:sp>
      <p:sp>
        <p:nvSpPr>
          <p:cNvPr id="3" name="Rectángulo 2"/>
          <p:cNvSpPr/>
          <p:nvPr/>
        </p:nvSpPr>
        <p:spPr>
          <a:xfrm>
            <a:off x="7206558" y="285905"/>
            <a:ext cx="4812802" cy="1938992"/>
          </a:xfrm>
          <a:prstGeom prst="rect">
            <a:avLst/>
          </a:prstGeom>
        </p:spPr>
        <p:txBody>
          <a:bodyPr wrap="square">
            <a:spAutoFit/>
          </a:bodyPr>
          <a:lstStyle/>
          <a:p>
            <a:pPr algn="r"/>
            <a:r>
              <a:rPr lang="es-ES" sz="2400" dirty="0" smtClean="0"/>
              <a:t>Allí </a:t>
            </a:r>
            <a:r>
              <a:rPr lang="es-ES" sz="2400" dirty="0"/>
              <a:t>aparece la enfermera de alma, </a:t>
            </a:r>
            <a:endParaRPr lang="es-ES" sz="2400" dirty="0" smtClean="0"/>
          </a:p>
          <a:p>
            <a:pPr algn="r"/>
            <a:r>
              <a:rPr lang="es-ES" sz="2400" dirty="0" smtClean="0"/>
              <a:t>el </a:t>
            </a:r>
            <a:r>
              <a:rPr lang="es-ES" sz="2400" dirty="0"/>
              <a:t>docente de alma, </a:t>
            </a:r>
            <a:endParaRPr lang="es-ES" sz="2400" dirty="0" smtClean="0"/>
          </a:p>
          <a:p>
            <a:pPr algn="r"/>
            <a:r>
              <a:rPr lang="es-ES" sz="2400" dirty="0" smtClean="0"/>
              <a:t>el </a:t>
            </a:r>
            <a:r>
              <a:rPr lang="es-ES" sz="2400" dirty="0"/>
              <a:t>político de alma, </a:t>
            </a:r>
            <a:endParaRPr lang="es-ES" sz="2400" dirty="0" smtClean="0"/>
          </a:p>
          <a:p>
            <a:pPr algn="r"/>
            <a:r>
              <a:rPr lang="es-ES" sz="2400" dirty="0" smtClean="0"/>
              <a:t>esos </a:t>
            </a:r>
            <a:r>
              <a:rPr lang="es-ES" sz="2400" dirty="0"/>
              <a:t>que han decidido a </a:t>
            </a:r>
            <a:r>
              <a:rPr lang="es-ES" sz="2400" dirty="0" smtClean="0"/>
              <a:t>fondo</a:t>
            </a:r>
          </a:p>
          <a:p>
            <a:pPr algn="r"/>
            <a:r>
              <a:rPr lang="es-ES" sz="2400" dirty="0" smtClean="0"/>
              <a:t> </a:t>
            </a:r>
            <a:r>
              <a:rPr lang="es-ES" sz="2400" b="1" dirty="0" smtClean="0">
                <a:solidFill>
                  <a:schemeClr val="bg1"/>
                </a:solidFill>
                <a:effectLst>
                  <a:outerShdw blurRad="38100" dist="38100" dir="2700000" algn="tl">
                    <a:srgbClr val="000000">
                      <a:alpha val="43137"/>
                    </a:srgbClr>
                  </a:outerShdw>
                </a:effectLst>
              </a:rPr>
              <a:t>ser </a:t>
            </a:r>
            <a:r>
              <a:rPr lang="es-ES" sz="2400" b="1" dirty="0">
                <a:solidFill>
                  <a:schemeClr val="bg1"/>
                </a:solidFill>
                <a:effectLst>
                  <a:outerShdw blurRad="38100" dist="38100" dir="2700000" algn="tl">
                    <a:srgbClr val="000000">
                      <a:alpha val="43137"/>
                    </a:srgbClr>
                  </a:outerShdw>
                </a:effectLst>
              </a:rPr>
              <a:t>con los demás y para los </a:t>
            </a:r>
            <a:r>
              <a:rPr lang="es-ES" sz="2400" b="1" dirty="0" smtClean="0">
                <a:solidFill>
                  <a:schemeClr val="bg1"/>
                </a:solidFill>
                <a:effectLst>
                  <a:outerShdw blurRad="38100" dist="38100" dir="2700000" algn="tl">
                    <a:srgbClr val="000000">
                      <a:alpha val="43137"/>
                    </a:srgbClr>
                  </a:outerShdw>
                </a:effectLst>
              </a:rPr>
              <a:t>demás</a:t>
            </a:r>
            <a:endParaRPr lang="es-ES" sz="2400" b="1" dirty="0">
              <a:solidFill>
                <a:schemeClr val="bg1"/>
              </a:solidFill>
              <a:effectLst>
                <a:outerShdw blurRad="38100" dist="38100" dir="2700000" algn="tl">
                  <a:srgbClr val="000000">
                    <a:alpha val="43137"/>
                  </a:srgbClr>
                </a:outerShdw>
              </a:effectLst>
            </a:endParaRPr>
          </a:p>
        </p:txBody>
      </p:sp>
      <p:sp>
        <p:nvSpPr>
          <p:cNvPr id="4" name="Rectángulo 3"/>
          <p:cNvSpPr/>
          <p:nvPr/>
        </p:nvSpPr>
        <p:spPr>
          <a:xfrm>
            <a:off x="380245" y="4173648"/>
            <a:ext cx="4318503" cy="2308324"/>
          </a:xfrm>
          <a:prstGeom prst="rect">
            <a:avLst/>
          </a:prstGeom>
        </p:spPr>
        <p:txBody>
          <a:bodyPr wrap="square">
            <a:spAutoFit/>
          </a:bodyPr>
          <a:lstStyle/>
          <a:p>
            <a:r>
              <a:rPr lang="es-ES" sz="2400" b="1" dirty="0">
                <a:effectLst>
                  <a:outerShdw blurRad="38100" dist="38100" dir="2700000" algn="tl">
                    <a:srgbClr val="000000">
                      <a:alpha val="43137"/>
                    </a:srgbClr>
                  </a:outerShdw>
                </a:effectLst>
              </a:rPr>
              <a:t>Yo soy una misión en esta tierra, </a:t>
            </a:r>
            <a:r>
              <a:rPr lang="es-ES" sz="2400" b="1" dirty="0">
                <a:solidFill>
                  <a:schemeClr val="bg1"/>
                </a:solidFill>
                <a:effectLst>
                  <a:outerShdw blurRad="38100" dist="38100" dir="2700000" algn="tl">
                    <a:srgbClr val="000000">
                      <a:alpha val="43137"/>
                    </a:srgbClr>
                  </a:outerShdw>
                </a:effectLst>
              </a:rPr>
              <a:t>y para eso estoy en este mundo. Hay que reconocerse a sí mismo como marcado a fuego por esa </a:t>
            </a:r>
            <a:r>
              <a:rPr lang="es-ES" sz="2400" b="1" dirty="0">
                <a:effectLst>
                  <a:outerShdw blurRad="38100" dist="38100" dir="2700000" algn="tl">
                    <a:srgbClr val="000000">
                      <a:alpha val="43137"/>
                    </a:srgbClr>
                  </a:outerShdw>
                </a:effectLst>
              </a:rPr>
              <a:t>misión de iluminar, bendecir, vivificar, levantar, sanar, liberar. </a:t>
            </a:r>
            <a:endParaRPr lang="es-AR" sz="2400" b="1" dirty="0">
              <a:effectLst>
                <a:outerShdw blurRad="38100" dist="38100" dir="2700000" algn="tl">
                  <a:srgbClr val="000000">
                    <a:alpha val="43137"/>
                  </a:srgbClr>
                </a:outerShdw>
              </a:effectLst>
            </a:endParaRPr>
          </a:p>
        </p:txBody>
      </p:sp>
      <p:sp>
        <p:nvSpPr>
          <p:cNvPr id="5" name="Rectángulo 4"/>
          <p:cNvSpPr/>
          <p:nvPr/>
        </p:nvSpPr>
        <p:spPr>
          <a:xfrm rot="21171954">
            <a:off x="6767772" y="3205071"/>
            <a:ext cx="3479787" cy="2246769"/>
          </a:xfrm>
          <a:prstGeom prst="rect">
            <a:avLst/>
          </a:prstGeom>
          <a:solidFill>
            <a:schemeClr val="bg1">
              <a:alpha val="64000"/>
            </a:schemeClr>
          </a:solidFill>
        </p:spPr>
        <p:txBody>
          <a:bodyPr wrap="square">
            <a:spAutoFit/>
          </a:bodyPr>
          <a:lstStyle/>
          <a:p>
            <a:r>
              <a:rPr lang="es-ES" sz="2000" dirty="0"/>
              <a:t>. Pero si uno separa la tarea por una parte y la propia privacidad por otra, todo se vuelve gris y estará permanentemente buscando reconocimientos o defendiendo sus propias necesidades. </a:t>
            </a:r>
          </a:p>
        </p:txBody>
      </p:sp>
      <p:sp>
        <p:nvSpPr>
          <p:cNvPr id="6" name="Rectángulo 5"/>
          <p:cNvSpPr/>
          <p:nvPr/>
        </p:nvSpPr>
        <p:spPr>
          <a:xfrm rot="20927096">
            <a:off x="6824533" y="5664867"/>
            <a:ext cx="4372864" cy="584775"/>
          </a:xfrm>
          <a:prstGeom prst="rect">
            <a:avLst/>
          </a:prstGeom>
          <a:solidFill>
            <a:schemeClr val="accent4">
              <a:lumMod val="40000"/>
              <a:lumOff val="60000"/>
            </a:schemeClr>
          </a:solidFill>
        </p:spPr>
        <p:txBody>
          <a:bodyPr wrap="none" rtlCol="0">
            <a:spAutoFit/>
          </a:bodyPr>
          <a:lstStyle/>
          <a:p>
            <a:r>
              <a:rPr lang="es-ES" sz="3200" b="1" dirty="0" smtClean="0">
                <a:solidFill>
                  <a:schemeClr val="accent2">
                    <a:lumMod val="75000"/>
                  </a:schemeClr>
                </a:solidFill>
                <a:effectLst>
                  <a:outerShdw blurRad="38100" dist="38100" dir="2700000" algn="tl">
                    <a:srgbClr val="000000">
                      <a:alpha val="43137"/>
                    </a:srgbClr>
                  </a:outerShdw>
                </a:effectLst>
              </a:rPr>
              <a:t>ALEGRIA DE SER PUEBLO</a:t>
            </a:r>
            <a:endParaRPr lang="es-AR" sz="3200" b="1" dirty="0">
              <a:solidFill>
                <a:schemeClr val="accent2">
                  <a:lumMod val="75000"/>
                </a:schemeClr>
              </a:solidFill>
              <a:effectLst>
                <a:outerShdw blurRad="38100" dist="38100" dir="2700000" algn="tl">
                  <a:srgbClr val="000000">
                    <a:alpha val="43137"/>
                  </a:srgbClr>
                </a:outerShdw>
              </a:effectLst>
            </a:endParaRPr>
          </a:p>
        </p:txBody>
      </p:sp>
      <p:sp>
        <p:nvSpPr>
          <p:cNvPr id="7" name="Rectángulo 6"/>
          <p:cNvSpPr/>
          <p:nvPr/>
        </p:nvSpPr>
        <p:spPr>
          <a:xfrm rot="20719256">
            <a:off x="8007499" y="4907783"/>
            <a:ext cx="3365152" cy="523220"/>
          </a:xfrm>
          <a:prstGeom prst="rect">
            <a:avLst/>
          </a:prstGeom>
        </p:spPr>
        <p:txBody>
          <a:bodyPr wrap="none">
            <a:spAutoFit/>
          </a:bodyPr>
          <a:lstStyle/>
          <a:p>
            <a:r>
              <a:rPr lang="es-ES" sz="2800" b="1" dirty="0">
                <a:effectLst>
                  <a:outerShdw blurRad="38100" dist="38100" dir="2700000" algn="tl">
                    <a:srgbClr val="000000">
                      <a:alpha val="43137"/>
                    </a:srgbClr>
                  </a:outerShdw>
                </a:effectLst>
              </a:rPr>
              <a:t>Dejará de ser pueblo.</a:t>
            </a:r>
            <a:endParaRPr lang="es-AR"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6705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grpId="1" nodeType="clickEffect">
                                  <p:stCondLst>
                                    <p:cond delay="0"/>
                                  </p:stCondLst>
                                  <p:childTnLst>
                                    <p:animScale>
                                      <p:cBhvr>
                                        <p:cTn id="30"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animBg="1"/>
      <p:bldP spid="6" grpId="0" animBg="1"/>
      <p:bldP spid="6" grpId="1" animBg="1"/>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4000" b="-123000"/>
          </a:stretch>
        </a:blipFill>
        <a:effectLst/>
      </p:bgPr>
    </p:bg>
    <p:spTree>
      <p:nvGrpSpPr>
        <p:cNvPr id="1" name=""/>
        <p:cNvGrpSpPr/>
        <p:nvPr/>
      </p:nvGrpSpPr>
      <p:grpSpPr>
        <a:xfrm>
          <a:off x="0" y="0"/>
          <a:ext cx="0" cy="0"/>
          <a:chOff x="0" y="0"/>
          <a:chExt cx="0" cy="0"/>
        </a:xfrm>
      </p:grpSpPr>
      <p:sp>
        <p:nvSpPr>
          <p:cNvPr id="2" name="Rectángulo 1"/>
          <p:cNvSpPr/>
          <p:nvPr/>
        </p:nvSpPr>
        <p:spPr>
          <a:xfrm>
            <a:off x="282202" y="138499"/>
            <a:ext cx="4948704" cy="1938992"/>
          </a:xfrm>
          <a:prstGeom prst="rect">
            <a:avLst/>
          </a:prstGeom>
        </p:spPr>
        <p:txBody>
          <a:bodyPr wrap="square">
            <a:spAutoFit/>
          </a:bodyPr>
          <a:lstStyle/>
          <a:p>
            <a:r>
              <a:rPr lang="es-ES" sz="2400" dirty="0"/>
              <a:t>274. Para compartir la vida con la gente y entregarnos generosamente, necesitamos reconocer también que </a:t>
            </a:r>
            <a:r>
              <a:rPr lang="es-ES" sz="2400" b="1" dirty="0"/>
              <a:t>cada persona es digna de nuestra entrega. </a:t>
            </a:r>
          </a:p>
        </p:txBody>
      </p:sp>
      <p:sp>
        <p:nvSpPr>
          <p:cNvPr id="3" name="Rectángulo 2"/>
          <p:cNvSpPr/>
          <p:nvPr/>
        </p:nvSpPr>
        <p:spPr>
          <a:xfrm>
            <a:off x="6471619" y="230606"/>
            <a:ext cx="5455922" cy="1754326"/>
          </a:xfrm>
          <a:prstGeom prst="rect">
            <a:avLst/>
          </a:prstGeom>
        </p:spPr>
        <p:txBody>
          <a:bodyPr wrap="square">
            <a:spAutoFit/>
          </a:bodyPr>
          <a:lstStyle/>
          <a:p>
            <a:r>
              <a:rPr lang="es-ES" sz="2000" dirty="0"/>
              <a:t>No por su aspecto físico, por sus capacidades, por su lenguaje, por su mentalidad o por las satisfacciones que nos brinde, sino porque es obra de Dios, criatura suya. </a:t>
            </a:r>
            <a:r>
              <a:rPr lang="es-ES" sz="2400" dirty="0">
                <a:effectLst>
                  <a:outerShdw blurRad="38100" dist="38100" dir="2700000" algn="tl">
                    <a:srgbClr val="000000">
                      <a:alpha val="43137"/>
                    </a:srgbClr>
                  </a:outerShdw>
                </a:effectLst>
              </a:rPr>
              <a:t>Él la creó a su imagen, y refleja algo de su gloria. </a:t>
            </a:r>
          </a:p>
        </p:txBody>
      </p:sp>
      <p:sp>
        <p:nvSpPr>
          <p:cNvPr id="4" name="Rectángulo 3"/>
          <p:cNvSpPr/>
          <p:nvPr/>
        </p:nvSpPr>
        <p:spPr>
          <a:xfrm>
            <a:off x="824752" y="2066350"/>
            <a:ext cx="3048000" cy="2862322"/>
          </a:xfrm>
          <a:prstGeom prst="rect">
            <a:avLst/>
          </a:prstGeom>
        </p:spPr>
        <p:txBody>
          <a:bodyPr wrap="square">
            <a:spAutoFit/>
          </a:bodyPr>
          <a:lstStyle/>
          <a:p>
            <a:r>
              <a:rPr lang="es-ES" dirty="0"/>
              <a:t>Todo ser humano es objeto de la ternura infinita del Señor, y Él mismo habita en su vida. Jesucristo dio su preciosa sangre en la cruz por esa persona. Más allá de toda apariencia, cada uno es inmensamente sagrado y merece nuestro cariño y nuestra entrega. </a:t>
            </a:r>
            <a:r>
              <a:rPr lang="es-ES" dirty="0" smtClean="0"/>
              <a:t>!</a:t>
            </a:r>
            <a:endParaRPr lang="es-ES" dirty="0"/>
          </a:p>
        </p:txBody>
      </p:sp>
      <p:sp>
        <p:nvSpPr>
          <p:cNvPr id="5" name="Rectángulo 4"/>
          <p:cNvSpPr/>
          <p:nvPr/>
        </p:nvSpPr>
        <p:spPr>
          <a:xfrm>
            <a:off x="8041341" y="2491152"/>
            <a:ext cx="3375212" cy="1569660"/>
          </a:xfrm>
          <a:prstGeom prst="rect">
            <a:avLst/>
          </a:prstGeom>
        </p:spPr>
        <p:txBody>
          <a:bodyPr wrap="square">
            <a:spAutoFit/>
          </a:bodyPr>
          <a:lstStyle/>
          <a:p>
            <a:r>
              <a:rPr lang="es-ES" sz="2400" b="1" dirty="0">
                <a:solidFill>
                  <a:schemeClr val="bg1"/>
                </a:solidFill>
                <a:effectLst>
                  <a:outerShdw blurRad="38100" dist="38100" dir="2700000" algn="tl">
                    <a:srgbClr val="000000">
                      <a:alpha val="43137"/>
                    </a:srgbClr>
                  </a:outerShdw>
                </a:effectLst>
              </a:rPr>
              <a:t>Por ello, si logro ayudar a una sola persona a vivir mejor, eso ya justifica la entrega de mi </a:t>
            </a:r>
            <a:r>
              <a:rPr lang="es-ES" sz="2400" b="1" dirty="0" smtClean="0">
                <a:solidFill>
                  <a:schemeClr val="bg1"/>
                </a:solidFill>
                <a:effectLst>
                  <a:outerShdw blurRad="38100" dist="38100" dir="2700000" algn="tl">
                    <a:srgbClr val="000000">
                      <a:alpha val="43137"/>
                    </a:srgbClr>
                  </a:outerShdw>
                </a:effectLst>
              </a:rPr>
              <a:t>vida</a:t>
            </a:r>
            <a:endParaRPr lang="es-AR" sz="2400" b="1" dirty="0">
              <a:solidFill>
                <a:schemeClr val="bg1"/>
              </a:solidFill>
              <a:effectLst>
                <a:outerShdw blurRad="38100" dist="38100" dir="2700000" algn="tl">
                  <a:srgbClr val="000000">
                    <a:alpha val="43137"/>
                  </a:srgbClr>
                </a:outerShdw>
              </a:effectLst>
            </a:endParaRPr>
          </a:p>
        </p:txBody>
      </p:sp>
      <p:sp>
        <p:nvSpPr>
          <p:cNvPr id="6" name="Rectángulo 5"/>
          <p:cNvSpPr/>
          <p:nvPr/>
        </p:nvSpPr>
        <p:spPr>
          <a:xfrm>
            <a:off x="282202" y="5876779"/>
            <a:ext cx="6096000" cy="646331"/>
          </a:xfrm>
          <a:prstGeom prst="rect">
            <a:avLst/>
          </a:prstGeom>
        </p:spPr>
        <p:txBody>
          <a:bodyPr>
            <a:spAutoFit/>
          </a:bodyPr>
          <a:lstStyle/>
          <a:p>
            <a:r>
              <a:rPr lang="es-ES" dirty="0" smtClean="0"/>
              <a:t>¡</a:t>
            </a:r>
            <a:r>
              <a:rPr lang="es-ES" dirty="0"/>
              <a:t>Y alcanzamos plenitud cuando rompemos las paredes y el corazón se nos llena de rostros y de nombres</a:t>
            </a:r>
            <a:endParaRPr lang="es-AR" dirty="0"/>
          </a:p>
        </p:txBody>
      </p:sp>
      <p:sp>
        <p:nvSpPr>
          <p:cNvPr id="7" name="Rectángulo 6"/>
          <p:cNvSpPr/>
          <p:nvPr/>
        </p:nvSpPr>
        <p:spPr>
          <a:xfrm>
            <a:off x="1440220" y="5292004"/>
            <a:ext cx="5785558" cy="584775"/>
          </a:xfrm>
          <a:prstGeom prst="rect">
            <a:avLst/>
          </a:prstGeom>
        </p:spPr>
        <p:txBody>
          <a:bodyPr wrap="none">
            <a:spAutoFit/>
          </a:bodyPr>
          <a:lstStyle/>
          <a:p>
            <a:r>
              <a:rPr lang="es-ES" sz="3200" b="1" dirty="0" smtClean="0">
                <a:solidFill>
                  <a:schemeClr val="accent4">
                    <a:lumMod val="40000"/>
                    <a:lumOff val="60000"/>
                  </a:schemeClr>
                </a:solidFill>
              </a:rPr>
              <a:t>Es </a:t>
            </a:r>
            <a:r>
              <a:rPr lang="es-ES" sz="3200" b="1" dirty="0">
                <a:solidFill>
                  <a:schemeClr val="accent4">
                    <a:lumMod val="40000"/>
                    <a:lumOff val="60000"/>
                  </a:schemeClr>
                </a:solidFill>
              </a:rPr>
              <a:t>lindo ser pueblo fiel de Dios. </a:t>
            </a:r>
            <a:endParaRPr lang="es-AR" sz="3200" b="1" dirty="0">
              <a:solidFill>
                <a:schemeClr val="accent4">
                  <a:lumMod val="40000"/>
                  <a:lumOff val="60000"/>
                </a:schemeClr>
              </a:solidFill>
            </a:endParaRPr>
          </a:p>
        </p:txBody>
      </p:sp>
      <p:sp>
        <p:nvSpPr>
          <p:cNvPr id="8" name="Rectángulo 7"/>
          <p:cNvSpPr/>
          <p:nvPr/>
        </p:nvSpPr>
        <p:spPr>
          <a:xfrm rot="20927096">
            <a:off x="6824533" y="5664867"/>
            <a:ext cx="4372864" cy="584775"/>
          </a:xfrm>
          <a:prstGeom prst="rect">
            <a:avLst/>
          </a:prstGeom>
          <a:solidFill>
            <a:schemeClr val="accent4">
              <a:lumMod val="40000"/>
              <a:lumOff val="60000"/>
            </a:schemeClr>
          </a:solid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ALEGRIA DE SER PUEBLO</a:t>
            </a:r>
            <a:endParaRPr lang="es-AR"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557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2000" fill="hold"/>
                                        <p:tgtEl>
                                          <p:spTgt spid="8"/>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grpId="0" nodeType="clickEffect">
                                  <p:stCondLst>
                                    <p:cond delay="0"/>
                                  </p:stCondLst>
                                  <p:childTnLst>
                                    <p:animScale>
                                      <p:cBhvr>
                                        <p:cTn id="30" dur="2000" fill="hold"/>
                                        <p:tgtEl>
                                          <p:spTgt spid="7"/>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animBg="1"/>
      <p:bldP spid="8"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3000" r="-4000" b="-33000"/>
          </a:stretch>
        </a:blipFill>
        <a:effectLst/>
      </p:bgPr>
    </p:bg>
    <p:spTree>
      <p:nvGrpSpPr>
        <p:cNvPr id="1" name=""/>
        <p:cNvGrpSpPr/>
        <p:nvPr/>
      </p:nvGrpSpPr>
      <p:grpSpPr>
        <a:xfrm>
          <a:off x="0" y="0"/>
          <a:ext cx="0" cy="0"/>
          <a:chOff x="0" y="0"/>
          <a:chExt cx="0" cy="0"/>
        </a:xfrm>
      </p:grpSpPr>
      <p:sp>
        <p:nvSpPr>
          <p:cNvPr id="2" name="Rectángulo 1"/>
          <p:cNvSpPr/>
          <p:nvPr/>
        </p:nvSpPr>
        <p:spPr>
          <a:xfrm>
            <a:off x="248356" y="82259"/>
            <a:ext cx="3172177" cy="6555641"/>
          </a:xfrm>
          <a:prstGeom prst="rect">
            <a:avLst/>
          </a:prstGeom>
          <a:solidFill>
            <a:schemeClr val="accent4">
              <a:lumMod val="40000"/>
              <a:lumOff val="60000"/>
              <a:alpha val="75000"/>
            </a:schemeClr>
          </a:solidFill>
        </p:spPr>
        <p:txBody>
          <a:bodyPr wrap="square">
            <a:spAutoFit/>
          </a:bodyPr>
          <a:lstStyle/>
          <a:p>
            <a:pPr>
              <a:spcAft>
                <a:spcPts val="0"/>
              </a:spcAft>
            </a:pPr>
            <a:r>
              <a:rPr lang="es-AR" sz="4400" b="1" dirty="0" smtClean="0">
                <a:solidFill>
                  <a:schemeClr val="tx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a:t>
            </a:r>
            <a:r>
              <a:rPr lang="es-AR" sz="2000" dirty="0" smtClean="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n </a:t>
            </a: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los pagos de Santiago</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cuna de la chacarera</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se nos dio a los argentinos</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una flor de santiagueña</a:t>
            </a:r>
            <a:endParaRPr lang="es-AR" sz="14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le llamaban Mamá Antula</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viera qué guapa, de veras </a:t>
            </a:r>
            <a:endParaRPr lang="es-AR" sz="14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 </a:t>
            </a:r>
            <a:r>
              <a:rPr lang="es-AR" sz="2800" b="1" dirty="0" smtClean="0">
                <a:solidFill>
                  <a:schemeClr val="accent4">
                    <a:lumMod val="50000"/>
                  </a:schemeClr>
                </a:solidFill>
                <a:latin typeface="Calibri" panose="020F0502020204030204" pitchFamily="34" charset="0"/>
                <a:ea typeface="Calibri" panose="020F0502020204030204" pitchFamily="34" charset="0"/>
                <a:cs typeface="Times New Roman" panose="02020603050405020304" pitchFamily="18" charset="0"/>
              </a:rPr>
              <a:t>N</a:t>
            </a:r>
            <a:r>
              <a:rPr lang="es-AR" sz="2000" dirty="0" smtClean="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o </a:t>
            </a: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le anduvo mezquinando</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a los caminos desiertos</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se la vio como andariega</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buscando al pueblo sediento:</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Para darle agua fresquita</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del Dios que llevaba adentro</a:t>
            </a:r>
            <a:endParaRPr lang="es-AR" sz="14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 </a:t>
            </a:r>
            <a:r>
              <a:rPr lang="es-AR" sz="3200" b="1" dirty="0" smtClean="0">
                <a:solidFill>
                  <a:schemeClr val="tx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a:t>
            </a:r>
            <a:r>
              <a:rPr lang="es-AR" sz="2000" dirty="0" smtClean="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on </a:t>
            </a: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una cruz en la mano</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donde apoyaba su vida</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le apostó a la Providencia</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que nunca, nunca se olvida</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del cristiano enamorado</a:t>
            </a:r>
            <a:b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br>
            <a:r>
              <a:rPr lang="es-AR" sz="20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que se entrega sin </a:t>
            </a:r>
            <a:r>
              <a:rPr lang="es-AR" sz="2000" dirty="0" smtClean="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medida </a:t>
            </a:r>
            <a:endParaRPr lang="es-AR" sz="14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8974667" y="0"/>
            <a:ext cx="3217333" cy="6617196"/>
          </a:xfrm>
          <a:prstGeom prst="rect">
            <a:avLst/>
          </a:prstGeom>
          <a:solidFill>
            <a:schemeClr val="accent4">
              <a:lumMod val="40000"/>
              <a:lumOff val="60000"/>
              <a:alpha val="77000"/>
            </a:schemeClr>
          </a:solidFill>
        </p:spPr>
        <p:txBody>
          <a:bodyPr wrap="square">
            <a:spAutoFit/>
          </a:bodyPr>
          <a:lstStyle/>
          <a:p>
            <a:pPr>
              <a:spcAft>
                <a:spcPts val="0"/>
              </a:spcAft>
            </a:pPr>
            <a:r>
              <a:rPr lang="es-AR" sz="3600" b="1" dirty="0">
                <a:latin typeface="Calibri" panose="020F0502020204030204" pitchFamily="34" charset="0"/>
                <a:ea typeface="Calibri" panose="020F0502020204030204" pitchFamily="34" charset="0"/>
                <a:cs typeface="Times New Roman" panose="02020603050405020304" pitchFamily="18" charset="0"/>
              </a:rPr>
              <a:t>P</a:t>
            </a:r>
            <a:r>
              <a:rPr lang="es-AR" sz="2000" dirty="0">
                <a:latin typeface="Calibri" panose="020F0502020204030204" pitchFamily="34" charset="0"/>
                <a:ea typeface="Calibri" panose="020F0502020204030204" pitchFamily="34" charset="0"/>
                <a:cs typeface="Times New Roman" panose="02020603050405020304" pitchFamily="18" charset="0"/>
              </a:rPr>
              <a:t>adre Ignacio, el peregrino</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fue el maestro de tus sueños</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y te hiciste mamá buena</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para grandes y pequeños.</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Pa' los hermanos del norte</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y hasta los mismos porteños</a:t>
            </a:r>
            <a:endParaRPr lang="es-AR" sz="1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3600" b="1" dirty="0" smtClean="0">
                <a:latin typeface="Calibri" panose="020F0502020204030204" pitchFamily="34" charset="0"/>
                <a:ea typeface="Calibri" panose="020F0502020204030204" pitchFamily="34" charset="0"/>
                <a:cs typeface="Times New Roman" panose="02020603050405020304" pitchFamily="18" charset="0"/>
              </a:rPr>
              <a:t>L</a:t>
            </a:r>
            <a:r>
              <a:rPr lang="es-AR" sz="2000" dirty="0" smtClean="0">
                <a:latin typeface="Calibri" panose="020F0502020204030204" pitchFamily="34" charset="0"/>
                <a:ea typeface="Calibri" panose="020F0502020204030204" pitchFamily="34" charset="0"/>
                <a:cs typeface="Times New Roman" panose="02020603050405020304" pitchFamily="18" charset="0"/>
              </a:rPr>
              <a:t>o </a:t>
            </a:r>
            <a:r>
              <a:rPr lang="es-AR" sz="2000" dirty="0">
                <a:latin typeface="Calibri" panose="020F0502020204030204" pitchFamily="34" charset="0"/>
                <a:ea typeface="Calibri" panose="020F0502020204030204" pitchFamily="34" charset="0"/>
                <a:cs typeface="Times New Roman" panose="02020603050405020304" pitchFamily="18" charset="0"/>
              </a:rPr>
              <a:t>que puede Tata Dios</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cuando el corazón es grande</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no hay camino intransitable</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ni miedo que nos ablande.</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smtClean="0">
                <a:latin typeface="Calibri" panose="020F0502020204030204" pitchFamily="34" charset="0"/>
                <a:ea typeface="Calibri" panose="020F0502020204030204" pitchFamily="34" charset="0"/>
                <a:cs typeface="Times New Roman" panose="02020603050405020304" pitchFamily="18" charset="0"/>
              </a:rPr>
              <a:t>Contágianos </a:t>
            </a:r>
            <a:r>
              <a:rPr lang="es-AR" sz="2000" dirty="0">
                <a:latin typeface="Calibri" panose="020F0502020204030204" pitchFamily="34" charset="0"/>
                <a:ea typeface="Calibri" panose="020F0502020204030204" pitchFamily="34" charset="0"/>
                <a:cs typeface="Times New Roman" panose="02020603050405020304" pitchFamily="18" charset="0"/>
              </a:rPr>
              <a:t>tu coraje</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smtClean="0">
                <a:latin typeface="Calibri" panose="020F0502020204030204" pitchFamily="34" charset="0"/>
                <a:ea typeface="Calibri" panose="020F0502020204030204" pitchFamily="34" charset="0"/>
                <a:cs typeface="Times New Roman" panose="02020603050405020304" pitchFamily="18" charset="0"/>
              </a:rPr>
              <a:t>pa' hacer </a:t>
            </a:r>
            <a:r>
              <a:rPr lang="es-AR" sz="2000" dirty="0">
                <a:latin typeface="Calibri" panose="020F0502020204030204" pitchFamily="34" charset="0"/>
                <a:ea typeface="Calibri" panose="020F0502020204030204" pitchFamily="34" charset="0"/>
                <a:cs typeface="Times New Roman" panose="02020603050405020304" pitchFamily="18" charset="0"/>
              </a:rPr>
              <a:t>lo que se nos </a:t>
            </a:r>
            <a:r>
              <a:rPr lang="es-AR" sz="2000" dirty="0" smtClean="0">
                <a:latin typeface="Calibri" panose="020F0502020204030204" pitchFamily="34" charset="0"/>
                <a:ea typeface="Calibri" panose="020F0502020204030204" pitchFamily="34" charset="0"/>
                <a:cs typeface="Times New Roman" panose="02020603050405020304" pitchFamily="18" charset="0"/>
              </a:rPr>
              <a:t>mande</a:t>
            </a:r>
            <a:endParaRPr lang="es-AR" sz="1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3200" b="1" dirty="0">
                <a:latin typeface="Calibri" panose="020F0502020204030204" pitchFamily="34" charset="0"/>
                <a:ea typeface="Calibri" panose="020F0502020204030204" pitchFamily="34" charset="0"/>
                <a:cs typeface="Times New Roman" panose="02020603050405020304" pitchFamily="18" charset="0"/>
              </a:rPr>
              <a:t>M</a:t>
            </a:r>
            <a:r>
              <a:rPr lang="es-AR" sz="2000" dirty="0">
                <a:latin typeface="Calibri" panose="020F0502020204030204" pitchFamily="34" charset="0"/>
                <a:ea typeface="Calibri" panose="020F0502020204030204" pitchFamily="34" charset="0"/>
                <a:cs typeface="Times New Roman" panose="02020603050405020304" pitchFamily="18" charset="0"/>
              </a:rPr>
              <a:t>ujer fuerte, como muchas</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de esta tierra americana</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encendiste el Evangelio</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en la vida cotidiana.</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a:latin typeface="Calibri" panose="020F0502020204030204" pitchFamily="34" charset="0"/>
                <a:ea typeface="Calibri" panose="020F0502020204030204" pitchFamily="34" charset="0"/>
                <a:cs typeface="Times New Roman" panose="02020603050405020304" pitchFamily="18" charset="0"/>
              </a:rPr>
              <a:t>Hoy tomamos tu antorcha</a:t>
            </a:r>
            <a:br>
              <a:rPr lang="es-AR" sz="2000" dirty="0">
                <a:latin typeface="Calibri" panose="020F0502020204030204" pitchFamily="34" charset="0"/>
                <a:ea typeface="Calibri" panose="020F0502020204030204" pitchFamily="34" charset="0"/>
                <a:cs typeface="Times New Roman" panose="02020603050405020304" pitchFamily="18" charset="0"/>
              </a:rPr>
            </a:br>
            <a:r>
              <a:rPr lang="es-AR" sz="2000" dirty="0" err="1">
                <a:latin typeface="Calibri" panose="020F0502020204030204" pitchFamily="34" charset="0"/>
                <a:ea typeface="Calibri" panose="020F0502020204030204" pitchFamily="34" charset="0"/>
                <a:cs typeface="Times New Roman" panose="02020603050405020304" pitchFamily="18" charset="0"/>
              </a:rPr>
              <a:t>Pa'que</a:t>
            </a:r>
            <a:r>
              <a:rPr lang="es-AR" sz="2000" dirty="0">
                <a:latin typeface="Calibri" panose="020F0502020204030204" pitchFamily="34" charset="0"/>
                <a:ea typeface="Calibri" panose="020F0502020204030204" pitchFamily="34" charset="0"/>
                <a:cs typeface="Times New Roman" panose="02020603050405020304" pitchFamily="18" charset="0"/>
              </a:rPr>
              <a:t> ilumine el mañana</a:t>
            </a:r>
            <a:endParaRPr lang="es-AR"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4165335" y="5035888"/>
            <a:ext cx="4064529" cy="1569660"/>
          </a:xfrm>
          <a:prstGeom prst="rect">
            <a:avLst/>
          </a:prstGeom>
          <a:solidFill>
            <a:schemeClr val="accent4">
              <a:lumMod val="40000"/>
              <a:lumOff val="60000"/>
            </a:schemeClr>
          </a:solidFill>
        </p:spPr>
        <p:txBody>
          <a:bodyPr wrap="square">
            <a:spAutoFit/>
          </a:bodyPr>
          <a:lstStyle/>
          <a:p>
            <a:pPr>
              <a:spcAft>
                <a:spcPts val="0"/>
              </a:spcAft>
            </a:pPr>
            <a:r>
              <a:rPr lang="es-AR" sz="2400" b="1"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MAMÁ ANTULA, MISIONERA</a:t>
            </a:r>
            <a:br>
              <a:rPr lang="es-AR" sz="2400" b="1"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br>
            <a:r>
              <a:rPr lang="es-AR" sz="2400" b="1"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 NO MENOS PEREGRINA</a:t>
            </a:r>
            <a:br>
              <a:rPr lang="es-AR" sz="2400" b="1"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br>
            <a:r>
              <a:rPr lang="es-AR" sz="2400" b="1"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SI SE OLVIDARA SU NOMBRE</a:t>
            </a:r>
            <a:br>
              <a:rPr lang="es-AR" sz="2400" b="1"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br>
            <a:r>
              <a:rPr lang="es-AR" sz="2400" b="1"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ALGO LE FALTA A ARGENTINA</a:t>
            </a:r>
            <a:endParaRPr lang="es-AR" sz="1600" dirty="0">
              <a:solidFill>
                <a:schemeClr val="accent4">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870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1" nodeType="clickEffect">
                                  <p:stCondLst>
                                    <p:cond delay="0"/>
                                  </p:stCondLst>
                                  <p:childTnLst>
                                    <p:animScale>
                                      <p:cBhvr>
                                        <p:cTn id="18"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5"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9000" b="-29000"/>
          </a:stretch>
        </a:blipFill>
        <a:effectLst/>
      </p:bgPr>
    </p:bg>
    <p:spTree>
      <p:nvGrpSpPr>
        <p:cNvPr id="1" name=""/>
        <p:cNvGrpSpPr/>
        <p:nvPr/>
      </p:nvGrpSpPr>
      <p:grpSpPr>
        <a:xfrm>
          <a:off x="0" y="0"/>
          <a:ext cx="0" cy="0"/>
          <a:chOff x="0" y="0"/>
          <a:chExt cx="0" cy="0"/>
        </a:xfrm>
      </p:grpSpPr>
      <p:sp>
        <p:nvSpPr>
          <p:cNvPr id="2" name="Rectángulo 1"/>
          <p:cNvSpPr/>
          <p:nvPr/>
        </p:nvSpPr>
        <p:spPr>
          <a:xfrm>
            <a:off x="291353" y="0"/>
            <a:ext cx="6096000" cy="2954655"/>
          </a:xfrm>
          <a:prstGeom prst="rect">
            <a:avLst/>
          </a:prstGeom>
        </p:spPr>
        <p:txBody>
          <a:bodyPr>
            <a:spAutoFit/>
          </a:bodyPr>
          <a:lstStyle/>
          <a:p>
            <a:pPr>
              <a:spcAft>
                <a:spcPts val="0"/>
              </a:spcAft>
            </a:pPr>
            <a:r>
              <a:rPr lang="es-ES" sz="2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  “Escucha, ponlo en tu corazón:</a:t>
            </a:r>
            <a:endParaRPr lang="es-AR"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 estoy aquí, yo que soy tu madre?</a:t>
            </a:r>
            <a:endParaRPr lang="es-AR"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 estás bajo mi sombra y </a:t>
            </a:r>
            <a:r>
              <a:rPr lang="es-ES" sz="2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resguardo</a:t>
            </a: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endParaRPr lang="es-AR"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 soy yo la fuente de tu alegría?</a:t>
            </a:r>
            <a:endParaRPr lang="es-AR"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 estás en el hueco de mi manto, </a:t>
            </a:r>
            <a:endParaRPr lang="es-ES" sz="2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sz="2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en </a:t>
            </a: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el cruce de mis brazos?</a:t>
            </a:r>
            <a:endParaRPr lang="es-AR"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sz="2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¿Tienes necesidad de alguna otra cosa? . .  </a:t>
            </a:r>
            <a:r>
              <a:rPr lang="es-ES"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t>
            </a:r>
            <a:endParaRPr lang="es-A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spcAft>
                <a:spcPts val="0"/>
              </a:spcAft>
            </a:pPr>
            <a:r>
              <a:rPr lang="es-ES"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endParaRPr lang="es-A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18001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4000"/>
            <a:lum/>
          </a:blip>
          <a:srcRect/>
          <a:stretch>
            <a:fillRect t="-1000" b="-1000"/>
          </a:stretch>
        </a:blipFill>
        <a:effectLst/>
      </p:bgPr>
    </p:bg>
    <p:spTree>
      <p:nvGrpSpPr>
        <p:cNvPr id="1" name=""/>
        <p:cNvGrpSpPr/>
        <p:nvPr/>
      </p:nvGrpSpPr>
      <p:grpSpPr>
        <a:xfrm>
          <a:off x="0" y="0"/>
          <a:ext cx="0" cy="0"/>
          <a:chOff x="0" y="0"/>
          <a:chExt cx="0" cy="0"/>
        </a:xfrm>
      </p:grpSpPr>
      <p:sp>
        <p:nvSpPr>
          <p:cNvPr id="4" name="Rectángulo 3"/>
          <p:cNvSpPr/>
          <p:nvPr/>
        </p:nvSpPr>
        <p:spPr>
          <a:xfrm>
            <a:off x="5969964" y="3043367"/>
            <a:ext cx="4563035" cy="3046988"/>
          </a:xfrm>
          <a:prstGeom prst="rect">
            <a:avLst/>
          </a:prstGeom>
        </p:spPr>
        <p:txBody>
          <a:bodyPr wrap="square">
            <a:spAutoFit/>
          </a:bodyPr>
          <a:lstStyle/>
          <a:p>
            <a:r>
              <a:rPr lang="es-ES" sz="3600" b="1" dirty="0" smtClean="0">
                <a:solidFill>
                  <a:schemeClr val="bg1"/>
                </a:solidFill>
                <a:effectLst>
                  <a:outerShdw blurRad="38100" dist="38100" dir="2700000" algn="tl">
                    <a:srgbClr val="000000">
                      <a:alpha val="43137"/>
                    </a:srgbClr>
                  </a:outerShdw>
                </a:effectLst>
              </a:rPr>
              <a:t>E</a:t>
            </a:r>
            <a:r>
              <a:rPr lang="es-ES" sz="2400" b="1" dirty="0" smtClean="0">
                <a:solidFill>
                  <a:schemeClr val="bg1"/>
                </a:solidFill>
                <a:effectLst>
                  <a:outerShdw blurRad="38100" dist="38100" dir="2700000" algn="tl">
                    <a:srgbClr val="000000">
                      <a:alpha val="43137"/>
                    </a:srgbClr>
                  </a:outerShdw>
                </a:effectLst>
              </a:rPr>
              <a:t>l </a:t>
            </a:r>
            <a:r>
              <a:rPr lang="es-ES" sz="2400" b="1" dirty="0">
                <a:solidFill>
                  <a:schemeClr val="bg1"/>
                </a:solidFill>
                <a:effectLst>
                  <a:outerShdw blurRad="38100" dist="38100" dir="2700000" algn="tl">
                    <a:srgbClr val="000000">
                      <a:alpha val="43137"/>
                    </a:srgbClr>
                  </a:outerShdw>
                </a:effectLst>
              </a:rPr>
              <a:t>Papa León XIV </a:t>
            </a:r>
            <a:endParaRPr lang="es-ES" sz="2400" b="1" dirty="0" smtClean="0">
              <a:solidFill>
                <a:schemeClr val="bg1"/>
              </a:solidFill>
              <a:effectLst>
                <a:outerShdw blurRad="38100" dist="38100" dir="2700000" algn="tl">
                  <a:srgbClr val="000000">
                    <a:alpha val="43137"/>
                  </a:srgbClr>
                </a:outerShdw>
              </a:effectLst>
            </a:endParaRPr>
          </a:p>
          <a:p>
            <a:r>
              <a:rPr lang="es-ES" sz="2400" b="1" dirty="0" smtClean="0">
                <a:solidFill>
                  <a:schemeClr val="bg1"/>
                </a:solidFill>
                <a:effectLst>
                  <a:outerShdw blurRad="38100" dist="38100" dir="2700000" algn="tl">
                    <a:srgbClr val="000000">
                      <a:alpha val="43137"/>
                    </a:srgbClr>
                  </a:outerShdw>
                </a:effectLst>
              </a:rPr>
              <a:t>nos </a:t>
            </a:r>
            <a:r>
              <a:rPr lang="es-ES" sz="2400" b="1" dirty="0">
                <a:solidFill>
                  <a:schemeClr val="bg1"/>
                </a:solidFill>
                <a:effectLst>
                  <a:outerShdw blurRad="38100" dist="38100" dir="2700000" algn="tl">
                    <a:srgbClr val="000000">
                      <a:alpha val="43137"/>
                    </a:srgbClr>
                  </a:outerShdw>
                </a:effectLst>
              </a:rPr>
              <a:t>convoca y envía.</a:t>
            </a:r>
          </a:p>
          <a:p>
            <a:r>
              <a:rPr lang="es-ES" sz="2400" b="1" dirty="0">
                <a:solidFill>
                  <a:schemeClr val="bg1"/>
                </a:solidFill>
                <a:effectLst>
                  <a:outerShdw blurRad="38100" dist="38100" dir="2700000" algn="tl">
                    <a:srgbClr val="000000">
                      <a:alpha val="43137"/>
                    </a:srgbClr>
                  </a:outerShdw>
                </a:effectLst>
              </a:rPr>
              <a:t>Junto a nuestra Madre de Luján decimos:</a:t>
            </a:r>
          </a:p>
          <a:p>
            <a:r>
              <a:rPr lang="es-ES" sz="2800" b="1" dirty="0">
                <a:solidFill>
                  <a:schemeClr val="bg1"/>
                </a:solidFill>
                <a:effectLst>
                  <a:outerShdw blurRad="38100" dist="38100" dir="2700000" algn="tl">
                    <a:srgbClr val="000000">
                      <a:alpha val="43137"/>
                    </a:srgbClr>
                  </a:outerShdw>
                </a:effectLst>
              </a:rPr>
              <a:t>¡Levántate, Argentina,</a:t>
            </a:r>
          </a:p>
          <a:p>
            <a:r>
              <a:rPr lang="es-ES" sz="2800" b="1" dirty="0">
                <a:solidFill>
                  <a:schemeClr val="bg1"/>
                </a:solidFill>
                <a:effectLst>
                  <a:outerShdw blurRad="38100" dist="38100" dir="2700000" algn="tl">
                    <a:srgbClr val="000000">
                      <a:alpha val="43137"/>
                    </a:srgbClr>
                  </a:outerShdw>
                </a:effectLst>
              </a:rPr>
              <a:t>y camina </a:t>
            </a:r>
            <a:endParaRPr lang="es-ES" sz="2800" b="1" dirty="0" smtClean="0">
              <a:solidFill>
                <a:schemeClr val="bg1"/>
              </a:solidFill>
              <a:effectLst>
                <a:outerShdw blurRad="38100" dist="38100" dir="2700000" algn="tl">
                  <a:srgbClr val="000000">
                    <a:alpha val="43137"/>
                  </a:srgbClr>
                </a:outerShdw>
              </a:effectLst>
            </a:endParaRPr>
          </a:p>
          <a:p>
            <a:r>
              <a:rPr lang="es-ES" sz="2800" b="1" dirty="0" smtClean="0">
                <a:solidFill>
                  <a:schemeClr val="bg1"/>
                </a:solidFill>
                <a:effectLst>
                  <a:outerShdw blurRad="38100" dist="38100" dir="2700000" algn="tl">
                    <a:srgbClr val="000000">
                      <a:alpha val="43137"/>
                    </a:srgbClr>
                  </a:outerShdw>
                </a:effectLst>
              </a:rPr>
              <a:t>hacia </a:t>
            </a:r>
            <a:r>
              <a:rPr lang="es-ES" sz="2800" b="1" dirty="0">
                <a:solidFill>
                  <a:schemeClr val="bg1"/>
                </a:solidFill>
                <a:effectLst>
                  <a:outerShdw blurRad="38100" dist="38100" dir="2700000" algn="tl">
                    <a:srgbClr val="000000">
                      <a:alpha val="43137"/>
                    </a:srgbClr>
                  </a:outerShdw>
                </a:effectLst>
              </a:rPr>
              <a:t>una patria fraterna!</a:t>
            </a:r>
            <a:endParaRPr lang="es-AR" sz="2800" b="1" dirty="0">
              <a:solidFill>
                <a:schemeClr val="bg1"/>
              </a:solidFill>
              <a:effectLst>
                <a:outerShdw blurRad="38100" dist="38100" dir="2700000" algn="tl">
                  <a:srgbClr val="000000">
                    <a:alpha val="43137"/>
                  </a:srgbClr>
                </a:outerShdw>
              </a:effectLst>
            </a:endParaRPr>
          </a:p>
        </p:txBody>
      </p:sp>
      <p:sp>
        <p:nvSpPr>
          <p:cNvPr id="5" name="Rectángulo 4"/>
          <p:cNvSpPr/>
          <p:nvPr/>
        </p:nvSpPr>
        <p:spPr>
          <a:xfrm>
            <a:off x="1243904" y="146649"/>
            <a:ext cx="5110911" cy="954107"/>
          </a:xfrm>
          <a:prstGeom prst="rect">
            <a:avLst/>
          </a:prstGeom>
        </p:spPr>
        <p:txBody>
          <a:bodyPr wrap="square">
            <a:spAutoFit/>
          </a:bodyPr>
          <a:lstStyle/>
          <a:p>
            <a:r>
              <a:rPr lang="es-ES" sz="3200" b="1" dirty="0">
                <a:solidFill>
                  <a:schemeClr val="bg1"/>
                </a:solidFill>
                <a:effectLst>
                  <a:outerShdw blurRad="38100" dist="38100" dir="2700000" algn="tl">
                    <a:srgbClr val="000000">
                      <a:alpha val="43137"/>
                    </a:srgbClr>
                  </a:outerShdw>
                </a:effectLst>
              </a:rPr>
              <a:t>T</a:t>
            </a:r>
            <a:r>
              <a:rPr lang="es-ES" sz="2400" b="1" dirty="0">
                <a:solidFill>
                  <a:schemeClr val="bg1"/>
                </a:solidFill>
                <a:effectLst>
                  <a:outerShdw blurRad="38100" dist="38100" dir="2700000" algn="tl">
                    <a:srgbClr val="000000">
                      <a:alpha val="43137"/>
                    </a:srgbClr>
                  </a:outerShdw>
                </a:effectLst>
              </a:rPr>
              <a:t>e alabamos y te agradecemos, Padre,</a:t>
            </a:r>
          </a:p>
          <a:p>
            <a:r>
              <a:rPr lang="es-ES" sz="2400" b="1" dirty="0">
                <a:solidFill>
                  <a:schemeClr val="bg1"/>
                </a:solidFill>
                <a:effectLst>
                  <a:outerShdw blurRad="38100" dist="38100" dir="2700000" algn="tl">
                    <a:srgbClr val="000000">
                      <a:alpha val="43137"/>
                    </a:srgbClr>
                  </a:outerShdw>
                </a:effectLst>
              </a:rPr>
              <a:t>por nuestra vida como pueblo.</a:t>
            </a:r>
          </a:p>
        </p:txBody>
      </p:sp>
      <p:sp>
        <p:nvSpPr>
          <p:cNvPr id="6" name="Rectángulo 5"/>
          <p:cNvSpPr/>
          <p:nvPr/>
        </p:nvSpPr>
        <p:spPr>
          <a:xfrm>
            <a:off x="509960" y="1372975"/>
            <a:ext cx="4236852" cy="3970318"/>
          </a:xfrm>
          <a:prstGeom prst="rect">
            <a:avLst/>
          </a:prstGeom>
          <a:noFill/>
        </p:spPr>
        <p:txBody>
          <a:bodyPr wrap="square">
            <a:spAutoFit/>
          </a:bodyPr>
          <a:lstStyle/>
          <a:p>
            <a:pPr algn="ctr"/>
            <a:r>
              <a:rPr lang="es-ES" sz="3600" dirty="0">
                <a:solidFill>
                  <a:schemeClr val="accent4">
                    <a:lumMod val="20000"/>
                    <a:lumOff val="80000"/>
                  </a:schemeClr>
                </a:solidFill>
                <a:effectLst>
                  <a:outerShdw blurRad="38100" dist="38100" dir="2700000" algn="tl">
                    <a:srgbClr val="000000">
                      <a:alpha val="43137"/>
                    </a:srgbClr>
                  </a:outerShdw>
                </a:effectLst>
              </a:rPr>
              <a:t>C</a:t>
            </a:r>
            <a:r>
              <a:rPr lang="es-ES" sz="2400" dirty="0">
                <a:solidFill>
                  <a:schemeClr val="accent4">
                    <a:lumMod val="20000"/>
                    <a:lumOff val="80000"/>
                  </a:schemeClr>
                </a:solidFill>
                <a:effectLst>
                  <a:outerShdw blurRad="38100" dist="38100" dir="2700000" algn="tl">
                    <a:srgbClr val="000000">
                      <a:alpha val="43137"/>
                    </a:srgbClr>
                  </a:outerShdw>
                </a:effectLst>
              </a:rPr>
              <a:t>on Jesucristo,</a:t>
            </a:r>
          </a:p>
          <a:p>
            <a:pPr algn="ctr"/>
            <a:r>
              <a:rPr lang="es-ES" sz="2400" dirty="0">
                <a:solidFill>
                  <a:schemeClr val="accent4">
                    <a:lumMod val="20000"/>
                    <a:lumOff val="80000"/>
                  </a:schemeClr>
                </a:solidFill>
                <a:effectLst>
                  <a:outerShdw blurRad="38100" dist="38100" dir="2700000" algn="tl">
                    <a:srgbClr val="000000">
                      <a:alpha val="43137"/>
                    </a:srgbClr>
                  </a:outerShdw>
                </a:effectLst>
              </a:rPr>
              <a:t>queremos poner a las personas </a:t>
            </a:r>
            <a:endParaRPr lang="es-ES" sz="2400" dirty="0" smtClean="0">
              <a:solidFill>
                <a:schemeClr val="accent4">
                  <a:lumMod val="20000"/>
                  <a:lumOff val="80000"/>
                </a:schemeClr>
              </a:solidFill>
              <a:effectLst>
                <a:outerShdw blurRad="38100" dist="38100" dir="2700000" algn="tl">
                  <a:srgbClr val="000000">
                    <a:alpha val="43137"/>
                  </a:srgbClr>
                </a:outerShdw>
              </a:effectLst>
            </a:endParaRPr>
          </a:p>
          <a:p>
            <a:pPr algn="ctr"/>
            <a:r>
              <a:rPr lang="es-ES" sz="2400" dirty="0" smtClean="0">
                <a:solidFill>
                  <a:schemeClr val="accent4">
                    <a:lumMod val="20000"/>
                    <a:lumOff val="80000"/>
                  </a:schemeClr>
                </a:solidFill>
                <a:effectLst>
                  <a:outerShdw blurRad="38100" dist="38100" dir="2700000" algn="tl">
                    <a:srgbClr val="000000">
                      <a:alpha val="43137"/>
                    </a:srgbClr>
                  </a:outerShdw>
                </a:effectLst>
              </a:rPr>
              <a:t>en </a:t>
            </a:r>
            <a:r>
              <a:rPr lang="es-ES" sz="2400" dirty="0">
                <a:solidFill>
                  <a:schemeClr val="accent4">
                    <a:lumMod val="20000"/>
                    <a:lumOff val="80000"/>
                  </a:schemeClr>
                </a:solidFill>
                <a:effectLst>
                  <a:outerShdw blurRad="38100" dist="38100" dir="2700000" algn="tl">
                    <a:srgbClr val="000000">
                      <a:alpha val="43137"/>
                    </a:srgbClr>
                  </a:outerShdw>
                </a:effectLst>
              </a:rPr>
              <a:t>el centro de nuestro actuar,</a:t>
            </a:r>
          </a:p>
          <a:p>
            <a:pPr algn="ctr"/>
            <a:r>
              <a:rPr lang="es-ES" sz="2400" dirty="0">
                <a:solidFill>
                  <a:schemeClr val="accent4">
                    <a:lumMod val="20000"/>
                    <a:lumOff val="80000"/>
                  </a:schemeClr>
                </a:solidFill>
                <a:effectLst>
                  <a:outerShdw blurRad="38100" dist="38100" dir="2700000" algn="tl">
                    <a:srgbClr val="000000">
                      <a:alpha val="43137"/>
                    </a:srgbClr>
                  </a:outerShdw>
                </a:effectLst>
              </a:rPr>
              <a:t>especialmente a los pobres, </a:t>
            </a:r>
            <a:endParaRPr lang="es-ES" sz="2400" dirty="0" smtClean="0">
              <a:solidFill>
                <a:schemeClr val="accent4">
                  <a:lumMod val="20000"/>
                  <a:lumOff val="80000"/>
                </a:schemeClr>
              </a:solidFill>
              <a:effectLst>
                <a:outerShdw blurRad="38100" dist="38100" dir="2700000" algn="tl">
                  <a:srgbClr val="000000">
                    <a:alpha val="43137"/>
                  </a:srgbClr>
                </a:outerShdw>
              </a:effectLst>
            </a:endParaRPr>
          </a:p>
          <a:p>
            <a:pPr algn="ctr"/>
            <a:r>
              <a:rPr lang="es-ES" sz="2400" dirty="0" smtClean="0">
                <a:solidFill>
                  <a:schemeClr val="accent4">
                    <a:lumMod val="20000"/>
                    <a:lumOff val="80000"/>
                  </a:schemeClr>
                </a:solidFill>
                <a:effectLst>
                  <a:outerShdw blurRad="38100" dist="38100" dir="2700000" algn="tl">
                    <a:srgbClr val="000000">
                      <a:alpha val="43137"/>
                    </a:srgbClr>
                  </a:outerShdw>
                </a:effectLst>
              </a:rPr>
              <a:t>los </a:t>
            </a:r>
            <a:r>
              <a:rPr lang="es-ES" sz="2400" dirty="0">
                <a:solidFill>
                  <a:schemeClr val="accent4">
                    <a:lumMod val="20000"/>
                    <a:lumOff val="80000"/>
                  </a:schemeClr>
                </a:solidFill>
                <a:effectLst>
                  <a:outerShdw blurRad="38100" dist="38100" dir="2700000" algn="tl">
                    <a:srgbClr val="000000">
                      <a:alpha val="43137"/>
                    </a:srgbClr>
                  </a:outerShdw>
                </a:effectLst>
              </a:rPr>
              <a:t>enfermos, los pequeños,</a:t>
            </a:r>
          </a:p>
          <a:p>
            <a:pPr algn="ctr"/>
            <a:r>
              <a:rPr lang="es-ES" sz="2400" dirty="0">
                <a:solidFill>
                  <a:schemeClr val="accent4">
                    <a:lumMod val="20000"/>
                    <a:lumOff val="80000"/>
                  </a:schemeClr>
                </a:solidFill>
                <a:effectLst>
                  <a:outerShdw blurRad="38100" dist="38100" dir="2700000" algn="tl">
                    <a:srgbClr val="000000">
                      <a:alpha val="43137"/>
                    </a:srgbClr>
                  </a:outerShdw>
                </a:effectLst>
              </a:rPr>
              <a:t>para ser una nación hospitalaria</a:t>
            </a:r>
          </a:p>
          <a:p>
            <a:pPr algn="ctr"/>
            <a:r>
              <a:rPr lang="es-ES" sz="2400" dirty="0">
                <a:solidFill>
                  <a:schemeClr val="accent4">
                    <a:lumMod val="20000"/>
                    <a:lumOff val="80000"/>
                  </a:schemeClr>
                </a:solidFill>
                <a:effectLst>
                  <a:outerShdw blurRad="38100" dist="38100" dir="2700000" algn="tl">
                    <a:srgbClr val="000000">
                      <a:alpha val="43137"/>
                    </a:srgbClr>
                  </a:outerShdw>
                </a:effectLst>
              </a:rPr>
              <a:t>movida por vínculos </a:t>
            </a:r>
            <a:endParaRPr lang="es-ES" sz="2400" dirty="0" smtClean="0">
              <a:solidFill>
                <a:schemeClr val="accent4">
                  <a:lumMod val="20000"/>
                  <a:lumOff val="80000"/>
                </a:schemeClr>
              </a:solidFill>
              <a:effectLst>
                <a:outerShdw blurRad="38100" dist="38100" dir="2700000" algn="tl">
                  <a:srgbClr val="000000">
                    <a:alpha val="43137"/>
                  </a:srgbClr>
                </a:outerShdw>
              </a:effectLst>
            </a:endParaRPr>
          </a:p>
          <a:p>
            <a:pPr algn="ctr"/>
            <a:r>
              <a:rPr lang="es-ES" sz="2400" dirty="0" smtClean="0">
                <a:solidFill>
                  <a:schemeClr val="accent4">
                    <a:lumMod val="20000"/>
                    <a:lumOff val="80000"/>
                  </a:schemeClr>
                </a:solidFill>
                <a:effectLst>
                  <a:outerShdw blurRad="38100" dist="38100" dir="2700000" algn="tl">
                    <a:srgbClr val="000000">
                      <a:alpha val="43137"/>
                    </a:srgbClr>
                  </a:outerShdw>
                </a:effectLst>
              </a:rPr>
              <a:t>que </a:t>
            </a:r>
            <a:r>
              <a:rPr lang="es-ES" sz="2400" dirty="0">
                <a:solidFill>
                  <a:schemeClr val="accent4">
                    <a:lumMod val="20000"/>
                    <a:lumOff val="80000"/>
                  </a:schemeClr>
                </a:solidFill>
                <a:effectLst>
                  <a:outerShdw blurRad="38100" dist="38100" dir="2700000" algn="tl">
                    <a:srgbClr val="000000">
                      <a:alpha val="43137"/>
                    </a:srgbClr>
                  </a:outerShdw>
                </a:effectLst>
              </a:rPr>
              <a:t>busquen el bien común:</a:t>
            </a:r>
          </a:p>
          <a:p>
            <a:pPr algn="ctr"/>
            <a:r>
              <a:rPr lang="es-ES" sz="2400" dirty="0">
                <a:solidFill>
                  <a:schemeClr val="accent4">
                    <a:lumMod val="20000"/>
                    <a:lumOff val="80000"/>
                  </a:schemeClr>
                </a:solidFill>
                <a:effectLst>
                  <a:outerShdw blurRad="38100" dist="38100" dir="2700000" algn="tl">
                    <a:srgbClr val="000000">
                      <a:alpha val="43137"/>
                    </a:srgbClr>
                  </a:outerShdw>
                </a:effectLst>
              </a:rPr>
              <a:t>donde la justicia </a:t>
            </a:r>
            <a:endParaRPr lang="es-ES" sz="2400" dirty="0" smtClean="0">
              <a:solidFill>
                <a:schemeClr val="accent4">
                  <a:lumMod val="20000"/>
                  <a:lumOff val="80000"/>
                </a:schemeClr>
              </a:solidFill>
              <a:effectLst>
                <a:outerShdw blurRad="38100" dist="38100" dir="2700000" algn="tl">
                  <a:srgbClr val="000000">
                    <a:alpha val="43137"/>
                  </a:srgbClr>
                </a:outerShdw>
              </a:effectLst>
            </a:endParaRPr>
          </a:p>
          <a:p>
            <a:pPr algn="ctr"/>
            <a:r>
              <a:rPr lang="es-ES" sz="2400" dirty="0" smtClean="0">
                <a:solidFill>
                  <a:schemeClr val="accent4">
                    <a:lumMod val="20000"/>
                    <a:lumOff val="80000"/>
                  </a:schemeClr>
                </a:solidFill>
                <a:effectLst>
                  <a:outerShdw blurRad="38100" dist="38100" dir="2700000" algn="tl">
                    <a:srgbClr val="000000">
                      <a:alpha val="43137"/>
                    </a:srgbClr>
                  </a:outerShdw>
                </a:effectLst>
              </a:rPr>
              <a:t>sea </a:t>
            </a:r>
            <a:r>
              <a:rPr lang="es-ES" sz="2400" dirty="0">
                <a:solidFill>
                  <a:schemeClr val="accent4">
                    <a:lumMod val="20000"/>
                    <a:lumOff val="80000"/>
                  </a:schemeClr>
                </a:solidFill>
                <a:effectLst>
                  <a:outerShdw blurRad="38100" dist="38100" dir="2700000" algn="tl">
                    <a:srgbClr val="000000">
                      <a:alpha val="43137"/>
                    </a:srgbClr>
                  </a:outerShdw>
                </a:effectLst>
              </a:rPr>
              <a:t>la fuerza de la paz.</a:t>
            </a:r>
          </a:p>
        </p:txBody>
      </p:sp>
      <p:sp>
        <p:nvSpPr>
          <p:cNvPr id="7" name="Rectángulo 6"/>
          <p:cNvSpPr/>
          <p:nvPr/>
        </p:nvSpPr>
        <p:spPr>
          <a:xfrm>
            <a:off x="7784820" y="-159306"/>
            <a:ext cx="4407180" cy="3970318"/>
          </a:xfrm>
          <a:prstGeom prst="rect">
            <a:avLst/>
          </a:prstGeom>
        </p:spPr>
        <p:txBody>
          <a:bodyPr wrap="square">
            <a:spAutoFit/>
          </a:bodyPr>
          <a:lstStyle/>
          <a:p>
            <a:pPr algn="r"/>
            <a:r>
              <a:rPr lang="es-ES" sz="3600" b="1" dirty="0">
                <a:solidFill>
                  <a:schemeClr val="accent1">
                    <a:lumMod val="20000"/>
                    <a:lumOff val="80000"/>
                  </a:schemeClr>
                </a:solidFill>
                <a:effectLst>
                  <a:outerShdw blurRad="38100" dist="38100" dir="2700000" algn="tl">
                    <a:srgbClr val="000000">
                      <a:alpha val="43137"/>
                    </a:srgbClr>
                  </a:outerShdw>
                </a:effectLst>
              </a:rPr>
              <a:t>Q</a:t>
            </a:r>
            <a:r>
              <a:rPr lang="es-ES" sz="2400" b="1" dirty="0">
                <a:solidFill>
                  <a:schemeClr val="accent1">
                    <a:lumMod val="20000"/>
                    <a:lumOff val="80000"/>
                  </a:schemeClr>
                </a:solidFill>
                <a:effectLst>
                  <a:outerShdw blurRad="38100" dist="38100" dir="2700000" algn="tl">
                    <a:srgbClr val="000000">
                      <a:alpha val="43137"/>
                    </a:srgbClr>
                  </a:outerShdw>
                </a:effectLst>
              </a:rPr>
              <a:t>ue el Espíritu nos guíe </a:t>
            </a:r>
            <a:endParaRPr lang="es-ES" sz="2400" b="1" dirty="0" smtClean="0">
              <a:solidFill>
                <a:schemeClr val="accent1">
                  <a:lumMod val="20000"/>
                  <a:lumOff val="80000"/>
                </a:schemeClr>
              </a:solidFill>
              <a:effectLst>
                <a:outerShdw blurRad="38100" dist="38100" dir="2700000" algn="tl">
                  <a:srgbClr val="000000">
                    <a:alpha val="43137"/>
                  </a:srgbClr>
                </a:outerShdw>
              </a:effectLst>
            </a:endParaRPr>
          </a:p>
          <a:p>
            <a:pPr algn="r"/>
            <a:r>
              <a:rPr lang="es-ES" sz="2400" b="1" dirty="0" smtClean="0">
                <a:solidFill>
                  <a:schemeClr val="accent1">
                    <a:lumMod val="20000"/>
                    <a:lumOff val="80000"/>
                  </a:schemeClr>
                </a:solidFill>
                <a:effectLst>
                  <a:outerShdw blurRad="38100" dist="38100" dir="2700000" algn="tl">
                    <a:srgbClr val="000000">
                      <a:alpha val="43137"/>
                    </a:srgbClr>
                  </a:outerShdw>
                </a:effectLst>
              </a:rPr>
              <a:t>en </a:t>
            </a:r>
            <a:r>
              <a:rPr lang="es-ES" sz="2400" b="1" dirty="0">
                <a:solidFill>
                  <a:schemeClr val="accent1">
                    <a:lumMod val="20000"/>
                    <a:lumOff val="80000"/>
                  </a:schemeClr>
                </a:solidFill>
                <a:effectLst>
                  <a:outerShdw blurRad="38100" dist="38100" dir="2700000" algn="tl">
                    <a:srgbClr val="000000">
                      <a:alpha val="43137"/>
                    </a:srgbClr>
                  </a:outerShdw>
                </a:effectLst>
              </a:rPr>
              <a:t>el diálogo</a:t>
            </a:r>
          </a:p>
          <a:p>
            <a:pPr algn="r"/>
            <a:r>
              <a:rPr lang="es-ES" sz="2400" b="1" dirty="0">
                <a:solidFill>
                  <a:schemeClr val="accent1">
                    <a:lumMod val="20000"/>
                    <a:lumOff val="80000"/>
                  </a:schemeClr>
                </a:solidFill>
                <a:effectLst>
                  <a:outerShdw blurRad="38100" dist="38100" dir="2700000" algn="tl">
                    <a:srgbClr val="000000">
                      <a:alpha val="43137"/>
                    </a:srgbClr>
                  </a:outerShdw>
                </a:effectLst>
              </a:rPr>
              <a:t>para ser </a:t>
            </a:r>
            <a:r>
              <a:rPr lang="es-ES" sz="2400" b="1" dirty="0" smtClean="0">
                <a:solidFill>
                  <a:schemeClr val="accent1">
                    <a:lumMod val="20000"/>
                    <a:lumOff val="80000"/>
                  </a:schemeClr>
                </a:solidFill>
                <a:effectLst>
                  <a:outerShdw blurRad="38100" dist="38100" dir="2700000" algn="tl">
                    <a:srgbClr val="000000">
                      <a:alpha val="43137"/>
                    </a:srgbClr>
                  </a:outerShdw>
                </a:effectLst>
              </a:rPr>
              <a:t>constructores</a:t>
            </a:r>
          </a:p>
          <a:p>
            <a:pPr algn="r"/>
            <a:r>
              <a:rPr lang="es-ES" sz="2400" b="1" dirty="0" smtClean="0">
                <a:solidFill>
                  <a:schemeClr val="accent1">
                    <a:lumMod val="20000"/>
                    <a:lumOff val="80000"/>
                  </a:schemeClr>
                </a:solidFill>
                <a:effectLst>
                  <a:outerShdw blurRad="38100" dist="38100" dir="2700000" algn="tl">
                    <a:srgbClr val="000000">
                      <a:alpha val="43137"/>
                    </a:srgbClr>
                  </a:outerShdw>
                </a:effectLst>
              </a:rPr>
              <a:t> </a:t>
            </a:r>
            <a:r>
              <a:rPr lang="es-ES" sz="2400" b="1" dirty="0">
                <a:solidFill>
                  <a:schemeClr val="accent1">
                    <a:lumMod val="20000"/>
                    <a:lumOff val="80000"/>
                  </a:schemeClr>
                </a:solidFill>
                <a:effectLst>
                  <a:outerShdw blurRad="38100" dist="38100" dir="2700000" algn="tl">
                    <a:srgbClr val="000000">
                      <a:alpha val="43137"/>
                    </a:srgbClr>
                  </a:outerShdw>
                </a:effectLst>
              </a:rPr>
              <a:t>de comunión,</a:t>
            </a:r>
          </a:p>
          <a:p>
            <a:pPr algn="r"/>
            <a:r>
              <a:rPr lang="es-ES" sz="2400" b="1" dirty="0">
                <a:solidFill>
                  <a:schemeClr val="accent1">
                    <a:lumMod val="20000"/>
                    <a:lumOff val="80000"/>
                  </a:schemeClr>
                </a:solidFill>
                <a:effectLst>
                  <a:outerShdw blurRad="38100" dist="38100" dir="2700000" algn="tl">
                    <a:srgbClr val="000000">
                      <a:alpha val="43137"/>
                    </a:srgbClr>
                  </a:outerShdw>
                </a:effectLst>
              </a:rPr>
              <a:t>dándonos fuerzas </a:t>
            </a:r>
            <a:endParaRPr lang="es-ES" sz="2400" b="1" dirty="0" smtClean="0">
              <a:solidFill>
                <a:schemeClr val="accent1">
                  <a:lumMod val="20000"/>
                  <a:lumOff val="80000"/>
                </a:schemeClr>
              </a:solidFill>
              <a:effectLst>
                <a:outerShdw blurRad="38100" dist="38100" dir="2700000" algn="tl">
                  <a:srgbClr val="000000">
                    <a:alpha val="43137"/>
                  </a:srgbClr>
                </a:outerShdw>
              </a:effectLst>
            </a:endParaRPr>
          </a:p>
          <a:p>
            <a:pPr algn="r"/>
            <a:r>
              <a:rPr lang="es-ES" sz="2400" b="1" dirty="0" smtClean="0">
                <a:solidFill>
                  <a:schemeClr val="accent1">
                    <a:lumMod val="20000"/>
                    <a:lumOff val="80000"/>
                  </a:schemeClr>
                </a:solidFill>
                <a:effectLst>
                  <a:outerShdw blurRad="38100" dist="38100" dir="2700000" algn="tl">
                    <a:srgbClr val="000000">
                      <a:alpha val="43137"/>
                    </a:srgbClr>
                  </a:outerShdw>
                </a:effectLst>
              </a:rPr>
              <a:t>para </a:t>
            </a:r>
            <a:r>
              <a:rPr lang="es-ES" sz="2400" b="1" dirty="0">
                <a:solidFill>
                  <a:schemeClr val="accent1">
                    <a:lumMod val="20000"/>
                    <a:lumOff val="80000"/>
                  </a:schemeClr>
                </a:solidFill>
                <a:effectLst>
                  <a:outerShdw blurRad="38100" dist="38100" dir="2700000" algn="tl">
                    <a:srgbClr val="000000">
                      <a:alpha val="43137"/>
                    </a:srgbClr>
                  </a:outerShdw>
                </a:effectLst>
              </a:rPr>
              <a:t>edificar </a:t>
            </a:r>
            <a:r>
              <a:rPr lang="es-ES" sz="2400" b="1" dirty="0" smtClean="0">
                <a:solidFill>
                  <a:schemeClr val="accent1">
                    <a:lumMod val="20000"/>
                    <a:lumOff val="80000"/>
                  </a:schemeClr>
                </a:solidFill>
                <a:effectLst>
                  <a:outerShdw blurRad="38100" dist="38100" dir="2700000" algn="tl">
                    <a:srgbClr val="000000">
                      <a:alpha val="43137"/>
                    </a:srgbClr>
                  </a:outerShdw>
                </a:effectLst>
              </a:rPr>
              <a:t>juntos</a:t>
            </a:r>
          </a:p>
          <a:p>
            <a:pPr algn="r"/>
            <a:r>
              <a:rPr lang="es-ES" sz="2400" b="1" dirty="0" smtClean="0">
                <a:solidFill>
                  <a:schemeClr val="accent1">
                    <a:lumMod val="20000"/>
                    <a:lumOff val="80000"/>
                  </a:schemeClr>
                </a:solidFill>
                <a:effectLst>
                  <a:outerShdw blurRad="38100" dist="38100" dir="2700000" algn="tl">
                    <a:srgbClr val="000000">
                      <a:alpha val="43137"/>
                    </a:srgbClr>
                  </a:outerShdw>
                </a:effectLst>
              </a:rPr>
              <a:t> </a:t>
            </a:r>
            <a:r>
              <a:rPr lang="es-ES" sz="2400" b="1" dirty="0">
                <a:solidFill>
                  <a:schemeClr val="accent1">
                    <a:lumMod val="20000"/>
                    <a:lumOff val="80000"/>
                  </a:schemeClr>
                </a:solidFill>
                <a:effectLst>
                  <a:outerShdw blurRad="38100" dist="38100" dir="2700000" algn="tl">
                    <a:srgbClr val="000000">
                      <a:alpha val="43137"/>
                    </a:srgbClr>
                  </a:outerShdw>
                </a:effectLst>
              </a:rPr>
              <a:t>la civilización del amor</a:t>
            </a:r>
          </a:p>
          <a:p>
            <a:pPr algn="r"/>
            <a:r>
              <a:rPr lang="es-ES" sz="2400" b="1" dirty="0">
                <a:solidFill>
                  <a:schemeClr val="accent1">
                    <a:lumMod val="20000"/>
                    <a:lumOff val="80000"/>
                  </a:schemeClr>
                </a:solidFill>
                <a:effectLst>
                  <a:outerShdw blurRad="38100" dist="38100" dir="2700000" algn="tl">
                    <a:srgbClr val="000000">
                      <a:alpha val="43137"/>
                    </a:srgbClr>
                  </a:outerShdw>
                </a:effectLst>
              </a:rPr>
              <a:t>reconociendo en el corazón </a:t>
            </a:r>
            <a:endParaRPr lang="es-ES" sz="2400" b="1" dirty="0" smtClean="0">
              <a:solidFill>
                <a:schemeClr val="accent1">
                  <a:lumMod val="20000"/>
                  <a:lumOff val="80000"/>
                </a:schemeClr>
              </a:solidFill>
              <a:effectLst>
                <a:outerShdw blurRad="38100" dist="38100" dir="2700000" algn="tl">
                  <a:srgbClr val="000000">
                    <a:alpha val="43137"/>
                  </a:srgbClr>
                </a:outerShdw>
              </a:effectLst>
            </a:endParaRPr>
          </a:p>
          <a:p>
            <a:pPr algn="r"/>
            <a:r>
              <a:rPr lang="es-ES" sz="2400" b="1" dirty="0" smtClean="0">
                <a:solidFill>
                  <a:schemeClr val="accent1">
                    <a:lumMod val="20000"/>
                    <a:lumOff val="80000"/>
                  </a:schemeClr>
                </a:solidFill>
                <a:effectLst>
                  <a:outerShdw blurRad="38100" dist="38100" dir="2700000" algn="tl">
                    <a:srgbClr val="000000">
                      <a:alpha val="43137"/>
                    </a:srgbClr>
                  </a:outerShdw>
                </a:effectLst>
              </a:rPr>
              <a:t>de </a:t>
            </a:r>
            <a:r>
              <a:rPr lang="es-ES" sz="2400" b="1" dirty="0">
                <a:solidFill>
                  <a:schemeClr val="accent1">
                    <a:lumMod val="20000"/>
                    <a:lumOff val="80000"/>
                  </a:schemeClr>
                </a:solidFill>
                <a:effectLst>
                  <a:outerShdw blurRad="38100" dist="38100" dir="2700000" algn="tl">
                    <a:srgbClr val="000000">
                      <a:alpha val="43137"/>
                    </a:srgbClr>
                  </a:outerShdw>
                </a:effectLst>
              </a:rPr>
              <a:t>cada ser humano,</a:t>
            </a:r>
          </a:p>
          <a:p>
            <a:pPr algn="r"/>
            <a:r>
              <a:rPr lang="es-ES" sz="2400" b="1" dirty="0">
                <a:solidFill>
                  <a:schemeClr val="accent1">
                    <a:lumMod val="20000"/>
                    <a:lumOff val="80000"/>
                  </a:schemeClr>
                </a:solidFill>
                <a:effectLst>
                  <a:outerShdw blurRad="38100" dist="38100" dir="2700000" algn="tl">
                    <a:srgbClr val="000000">
                      <a:alpha val="43137"/>
                    </a:srgbClr>
                  </a:outerShdw>
                </a:effectLst>
              </a:rPr>
              <a:t>el lugar donde Tú deseas habitar.</a:t>
            </a:r>
          </a:p>
        </p:txBody>
      </p:sp>
      <p:sp>
        <p:nvSpPr>
          <p:cNvPr id="8" name="Rectángulo 7"/>
          <p:cNvSpPr/>
          <p:nvPr/>
        </p:nvSpPr>
        <p:spPr>
          <a:xfrm>
            <a:off x="509960" y="5309558"/>
            <a:ext cx="6096000" cy="1384995"/>
          </a:xfrm>
          <a:prstGeom prst="rect">
            <a:avLst/>
          </a:prstGeom>
        </p:spPr>
        <p:txBody>
          <a:bodyPr>
            <a:spAutoFit/>
          </a:bodyPr>
          <a:lstStyle/>
          <a:p>
            <a:r>
              <a:rPr lang="es-ES" sz="3600" b="1" dirty="0" smtClean="0">
                <a:solidFill>
                  <a:srgbClr val="FFFF00"/>
                </a:solidFill>
                <a:effectLst>
                  <a:outerShdw blurRad="38100" dist="38100" dir="2700000" algn="tl">
                    <a:srgbClr val="000000">
                      <a:alpha val="43137"/>
                    </a:srgbClr>
                  </a:outerShdw>
                </a:effectLst>
              </a:rPr>
              <a:t>Q</a:t>
            </a:r>
            <a:r>
              <a:rPr lang="es-ES" sz="2400" b="1" dirty="0" smtClean="0">
                <a:solidFill>
                  <a:srgbClr val="FFFF00"/>
                </a:solidFill>
                <a:effectLst>
                  <a:outerShdw blurRad="38100" dist="38100" dir="2700000" algn="tl">
                    <a:srgbClr val="000000">
                      <a:alpha val="43137"/>
                    </a:srgbClr>
                  </a:outerShdw>
                </a:effectLst>
              </a:rPr>
              <a:t>ue </a:t>
            </a:r>
            <a:r>
              <a:rPr lang="es-ES" sz="2400" b="1" dirty="0">
                <a:solidFill>
                  <a:srgbClr val="FFFF00"/>
                </a:solidFill>
                <a:effectLst>
                  <a:outerShdw blurRad="38100" dist="38100" dir="2700000" algn="tl">
                    <a:srgbClr val="000000">
                      <a:alpha val="43137"/>
                    </a:srgbClr>
                  </a:outerShdw>
                </a:effectLst>
              </a:rPr>
              <a:t>podamos ser auténticos testigos de la </a:t>
            </a:r>
            <a:r>
              <a:rPr lang="es-ES" sz="2400" b="1" dirty="0" smtClean="0">
                <a:solidFill>
                  <a:srgbClr val="FFFF00"/>
                </a:solidFill>
                <a:effectLst>
                  <a:outerShdw blurRad="38100" dist="38100" dir="2700000" algn="tl">
                    <a:srgbClr val="000000">
                      <a:alpha val="43137"/>
                    </a:srgbClr>
                  </a:outerShdw>
                </a:effectLst>
              </a:rPr>
              <a:t>FE,</a:t>
            </a:r>
            <a:endParaRPr lang="es-ES" sz="2400" b="1" dirty="0">
              <a:solidFill>
                <a:srgbClr val="FFFF00"/>
              </a:solidFill>
              <a:effectLst>
                <a:outerShdw blurRad="38100" dist="38100" dir="2700000" algn="tl">
                  <a:srgbClr val="000000">
                    <a:alpha val="43137"/>
                  </a:srgbClr>
                </a:outerShdw>
              </a:effectLst>
            </a:endParaRPr>
          </a:p>
          <a:p>
            <a:r>
              <a:rPr lang="es-ES" sz="2400" b="1" dirty="0">
                <a:solidFill>
                  <a:srgbClr val="FFFF00"/>
                </a:solidFill>
                <a:effectLst>
                  <a:outerShdw blurRad="38100" dist="38100" dir="2700000" algn="tl">
                    <a:srgbClr val="000000">
                      <a:alpha val="43137"/>
                    </a:srgbClr>
                  </a:outerShdw>
                </a:effectLst>
              </a:rPr>
              <a:t>manifestando tu misericordia con </a:t>
            </a:r>
            <a:r>
              <a:rPr lang="es-ES" sz="2400" b="1" dirty="0" smtClean="0">
                <a:solidFill>
                  <a:srgbClr val="FFFF00"/>
                </a:solidFill>
                <a:effectLst>
                  <a:outerShdw blurRad="38100" dist="38100" dir="2700000" algn="tl">
                    <a:srgbClr val="000000">
                      <a:alpha val="43137"/>
                    </a:srgbClr>
                  </a:outerShdw>
                </a:effectLst>
              </a:rPr>
              <a:t>ALEGRÍA</a:t>
            </a:r>
            <a:endParaRPr lang="es-ES" sz="2400" b="1" dirty="0">
              <a:solidFill>
                <a:srgbClr val="FFFF00"/>
              </a:solidFill>
              <a:effectLst>
                <a:outerShdw blurRad="38100" dist="38100" dir="2700000" algn="tl">
                  <a:srgbClr val="000000">
                    <a:alpha val="43137"/>
                  </a:srgbClr>
                </a:outerShdw>
              </a:effectLst>
            </a:endParaRPr>
          </a:p>
          <a:p>
            <a:r>
              <a:rPr lang="es-ES" sz="2400" b="1" dirty="0">
                <a:solidFill>
                  <a:srgbClr val="FFFF00"/>
                </a:solidFill>
                <a:effectLst>
                  <a:outerShdw blurRad="38100" dist="38100" dir="2700000" algn="tl">
                    <a:srgbClr val="000000">
                      <a:alpha val="43137"/>
                    </a:srgbClr>
                  </a:outerShdw>
                </a:effectLst>
              </a:rPr>
              <a:t>y anunciando tu salvación con </a:t>
            </a:r>
            <a:r>
              <a:rPr lang="es-ES" sz="2400" b="1" dirty="0" smtClean="0">
                <a:solidFill>
                  <a:srgbClr val="FFFF00"/>
                </a:solidFill>
                <a:effectLst>
                  <a:outerShdw blurRad="38100" dist="38100" dir="2700000" algn="tl">
                    <a:srgbClr val="000000">
                      <a:alpha val="43137"/>
                    </a:srgbClr>
                  </a:outerShdw>
                </a:effectLst>
              </a:rPr>
              <a:t>ESPERANZA.</a:t>
            </a:r>
            <a:endParaRPr lang="es-ES" sz="2400"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7814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1" nodeType="clickEffect">
                                  <p:stCondLst>
                                    <p:cond delay="0"/>
                                  </p:stCondLst>
                                  <p:childTnLst>
                                    <p:animScale>
                                      <p:cBhvr>
                                        <p:cTn id="10" dur="2000" fill="hold"/>
                                        <p:tgtEl>
                                          <p:spTgt spid="5"/>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2" nodeType="clickEffect">
                                  <p:stCondLst>
                                    <p:cond delay="0"/>
                                  </p:stCondLst>
                                  <p:childTnLst>
                                    <p:animEffect transition="out" filter="fade">
                                      <p:cBhvr>
                                        <p:cTn id="41" dur="500"/>
                                        <p:tgtEl>
                                          <p:spTgt spid="5"/>
                                        </p:tgtEl>
                                      </p:cBhvr>
                                    </p:animEffect>
                                    <p:set>
                                      <p:cBhvr>
                                        <p:cTn id="42" dur="1" fill="hold">
                                          <p:stCondLst>
                                            <p:cond delay="499"/>
                                          </p:stCondLst>
                                        </p:cTn>
                                        <p:tgtEl>
                                          <p:spTgt spid="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6" presetClass="emph" presetSubtype="0" fill="hold" grpId="1" nodeType="clickEffect">
                                  <p:stCondLst>
                                    <p:cond delay="0"/>
                                  </p:stCondLst>
                                  <p:childTnLst>
                                    <p:animScale>
                                      <p:cBhvr>
                                        <p:cTn id="50"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5" grpId="2"/>
      <p:bldP spid="6" grpId="0"/>
      <p:bldP spid="6" grpId="1"/>
      <p:bldP spid="7" grpId="0"/>
      <p:bldP spid="7" grpId="1"/>
      <p:bldP spid="8" grpId="0"/>
      <p:bldP spid="8" grpId="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9000" b="-69000"/>
          </a:stretch>
        </a:blipFill>
        <a:effectLst/>
      </p:bgPr>
    </p:bg>
    <p:spTree>
      <p:nvGrpSpPr>
        <p:cNvPr id="1" name=""/>
        <p:cNvGrpSpPr/>
        <p:nvPr/>
      </p:nvGrpSpPr>
      <p:grpSpPr>
        <a:xfrm>
          <a:off x="0" y="0"/>
          <a:ext cx="0" cy="0"/>
          <a:chOff x="0" y="0"/>
          <a:chExt cx="0" cy="0"/>
        </a:xfrm>
      </p:grpSpPr>
      <p:sp>
        <p:nvSpPr>
          <p:cNvPr id="2" name="Rectángulo 1"/>
          <p:cNvSpPr/>
          <p:nvPr/>
        </p:nvSpPr>
        <p:spPr>
          <a:xfrm>
            <a:off x="679357" y="4705849"/>
            <a:ext cx="4771434" cy="584775"/>
          </a:xfrm>
          <a:prstGeom prst="rect">
            <a:avLst/>
          </a:prstGeom>
          <a:solidFill>
            <a:schemeClr val="accent2">
              <a:lumMod val="60000"/>
              <a:lumOff val="40000"/>
            </a:schemeClr>
          </a:solid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INICIACIÓN MISTAGÓGICA</a:t>
            </a:r>
            <a:endParaRPr lang="es-AR" sz="3200" b="1" dirty="0">
              <a:solidFill>
                <a:schemeClr val="bg1"/>
              </a:solidFill>
              <a:effectLst>
                <a:outerShdw blurRad="38100" dist="38100" dir="2700000" algn="tl">
                  <a:srgbClr val="000000">
                    <a:alpha val="43137"/>
                  </a:srgbClr>
                </a:outerShdw>
              </a:effectLst>
            </a:endParaRPr>
          </a:p>
        </p:txBody>
      </p:sp>
      <p:sp>
        <p:nvSpPr>
          <p:cNvPr id="3" name="CuadroTexto 2"/>
          <p:cNvSpPr txBox="1"/>
          <p:nvPr/>
        </p:nvSpPr>
        <p:spPr>
          <a:xfrm>
            <a:off x="1237129" y="5903259"/>
            <a:ext cx="7997317" cy="707886"/>
          </a:xfrm>
          <a:prstGeom prst="rect">
            <a:avLst/>
          </a:prstGeom>
          <a:solidFill>
            <a:schemeClr val="bg1"/>
          </a:solidFill>
        </p:spPr>
        <p:txBody>
          <a:bodyPr wrap="none" rtlCol="0">
            <a:spAutoFit/>
          </a:bodyPr>
          <a:lstStyle/>
          <a:p>
            <a:r>
              <a:rPr lang="es-AR" sz="4000" dirty="0" smtClean="0">
                <a:solidFill>
                  <a:srgbClr val="C00000"/>
                </a:solidFill>
              </a:rPr>
              <a:t>MISTAGOGIA DE LA PIEDAD POPULAR</a:t>
            </a:r>
            <a:endParaRPr lang="es-AR" sz="4000" dirty="0">
              <a:solidFill>
                <a:srgbClr val="C00000"/>
              </a:solidFill>
            </a:endParaRPr>
          </a:p>
        </p:txBody>
      </p:sp>
    </p:spTree>
    <p:extLst>
      <p:ext uri="{BB962C8B-B14F-4D97-AF65-F5344CB8AC3E}">
        <p14:creationId xmlns:p14="http://schemas.microsoft.com/office/powerpoint/2010/main" val="348663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2000" r="-2000" b="-10000"/>
          </a:stretch>
        </a:blipFill>
        <a:effectLst/>
      </p:bgPr>
    </p:bg>
    <p:spTree>
      <p:nvGrpSpPr>
        <p:cNvPr id="1" name=""/>
        <p:cNvGrpSpPr/>
        <p:nvPr/>
      </p:nvGrpSpPr>
      <p:grpSpPr>
        <a:xfrm>
          <a:off x="0" y="0"/>
          <a:ext cx="0" cy="0"/>
          <a:chOff x="0" y="0"/>
          <a:chExt cx="0" cy="0"/>
        </a:xfrm>
      </p:grpSpPr>
      <p:sp>
        <p:nvSpPr>
          <p:cNvPr id="2" name="Rectángulo 1"/>
          <p:cNvSpPr/>
          <p:nvPr/>
        </p:nvSpPr>
        <p:spPr>
          <a:xfrm>
            <a:off x="9746578" y="1605597"/>
            <a:ext cx="2679043" cy="5170646"/>
          </a:xfrm>
          <a:prstGeom prst="rect">
            <a:avLst/>
          </a:prstGeom>
        </p:spPr>
        <p:txBody>
          <a:bodyPr wrap="square">
            <a:spAutoFit/>
          </a:bodyPr>
          <a:lstStyle/>
          <a:p>
            <a:r>
              <a:rPr lang="es-ES" sz="2400" b="1" dirty="0" smtClean="0">
                <a:effectLst>
                  <a:outerShdw blurRad="38100" dist="38100" dir="2700000" algn="tl">
                    <a:srgbClr val="000000">
                      <a:alpha val="43137"/>
                    </a:srgbClr>
                  </a:outerShdw>
                </a:effectLst>
              </a:rPr>
              <a:t>C</a:t>
            </a:r>
            <a:r>
              <a:rPr lang="es-ES" sz="2000" dirty="0" smtClean="0"/>
              <a:t>uida </a:t>
            </a:r>
            <a:r>
              <a:rPr lang="es-ES" sz="2000" dirty="0"/>
              <a:t>a los hombres </a:t>
            </a:r>
            <a:endParaRPr lang="es-ES" sz="2000" dirty="0" smtClean="0"/>
          </a:p>
          <a:p>
            <a:r>
              <a:rPr lang="es-ES" sz="2000" dirty="0" smtClean="0"/>
              <a:t>trabajadores</a:t>
            </a:r>
            <a:endParaRPr lang="es-ES" sz="2000" dirty="0"/>
          </a:p>
          <a:p>
            <a:r>
              <a:rPr lang="es-ES" sz="2000" dirty="0"/>
              <a:t>que no les falte </a:t>
            </a:r>
            <a:endParaRPr lang="es-ES" sz="2000" dirty="0" smtClean="0"/>
          </a:p>
          <a:p>
            <a:r>
              <a:rPr lang="es-ES" sz="2000" dirty="0" smtClean="0"/>
              <a:t>el </a:t>
            </a:r>
            <a:r>
              <a:rPr lang="es-ES" sz="2000" dirty="0"/>
              <a:t>techo y el pan,</a:t>
            </a:r>
          </a:p>
          <a:p>
            <a:r>
              <a:rPr lang="es-ES" sz="2000" dirty="0"/>
              <a:t>que codo a codo </a:t>
            </a:r>
            <a:endParaRPr lang="es-ES" sz="2000" dirty="0" smtClean="0"/>
          </a:p>
          <a:p>
            <a:r>
              <a:rPr lang="es-ES" sz="2000" dirty="0" smtClean="0"/>
              <a:t>con </a:t>
            </a:r>
            <a:r>
              <a:rPr lang="es-ES" sz="2000" dirty="0"/>
              <a:t>sus mujeres</a:t>
            </a:r>
          </a:p>
          <a:p>
            <a:r>
              <a:rPr lang="es-ES" sz="2000" dirty="0"/>
              <a:t>se quieran siempre </a:t>
            </a:r>
            <a:endParaRPr lang="es-ES" sz="2000" dirty="0" smtClean="0"/>
          </a:p>
          <a:p>
            <a:r>
              <a:rPr lang="es-ES" sz="2000" dirty="0" smtClean="0"/>
              <a:t>un </a:t>
            </a:r>
            <a:r>
              <a:rPr lang="es-ES" sz="2000" dirty="0"/>
              <a:t>poquito más.</a:t>
            </a:r>
          </a:p>
          <a:p>
            <a:r>
              <a:rPr lang="es-ES" sz="2800" b="1" dirty="0">
                <a:effectLst>
                  <a:outerShdw blurRad="38100" dist="38100" dir="2700000" algn="tl">
                    <a:srgbClr val="000000">
                      <a:alpha val="43137"/>
                    </a:srgbClr>
                  </a:outerShdw>
                </a:effectLst>
              </a:rPr>
              <a:t>C</a:t>
            </a:r>
            <a:r>
              <a:rPr lang="es-ES" sz="2000" dirty="0"/>
              <a:t>uida a la Iglesia, </a:t>
            </a:r>
            <a:endParaRPr lang="es-ES" sz="2000" dirty="0" smtClean="0"/>
          </a:p>
          <a:p>
            <a:r>
              <a:rPr lang="es-ES" sz="2000" dirty="0" smtClean="0"/>
              <a:t>la </a:t>
            </a:r>
            <a:r>
              <a:rPr lang="es-ES" sz="2000" dirty="0"/>
              <a:t>gran esposa</a:t>
            </a:r>
          </a:p>
          <a:p>
            <a:r>
              <a:rPr lang="es-ES" sz="2000" dirty="0"/>
              <a:t>embarazada </a:t>
            </a:r>
            <a:endParaRPr lang="es-ES" sz="2000" dirty="0" smtClean="0"/>
          </a:p>
          <a:p>
            <a:r>
              <a:rPr lang="es-ES" sz="2000" dirty="0" smtClean="0"/>
              <a:t>de </a:t>
            </a:r>
            <a:r>
              <a:rPr lang="es-ES" sz="2000" dirty="0"/>
              <a:t>su Señor.</a:t>
            </a:r>
          </a:p>
          <a:p>
            <a:r>
              <a:rPr lang="es-ES" sz="2000" dirty="0"/>
              <a:t>Suda y trabaja </a:t>
            </a:r>
            <a:endParaRPr lang="es-ES" sz="2000" dirty="0" smtClean="0"/>
          </a:p>
          <a:p>
            <a:r>
              <a:rPr lang="es-ES" sz="2000" dirty="0" smtClean="0"/>
              <a:t>junto </a:t>
            </a:r>
            <a:r>
              <a:rPr lang="es-ES" sz="2000" dirty="0"/>
              <a:t>a tu pueblo</a:t>
            </a:r>
          </a:p>
          <a:p>
            <a:r>
              <a:rPr lang="es-ES" sz="2000" dirty="0"/>
              <a:t>Padre y amigo, </a:t>
            </a:r>
            <a:endParaRPr lang="es-ES" sz="2000" dirty="0" smtClean="0"/>
          </a:p>
          <a:p>
            <a:r>
              <a:rPr lang="es-ES" sz="2000" dirty="0" smtClean="0"/>
              <a:t>VARÓN </a:t>
            </a:r>
            <a:r>
              <a:rPr lang="es-ES" sz="2000" dirty="0"/>
              <a:t>DE DIOS</a:t>
            </a:r>
          </a:p>
        </p:txBody>
      </p:sp>
      <p:sp>
        <p:nvSpPr>
          <p:cNvPr id="3" name="Rectángulo 2"/>
          <p:cNvSpPr/>
          <p:nvPr/>
        </p:nvSpPr>
        <p:spPr>
          <a:xfrm>
            <a:off x="983974" y="524282"/>
            <a:ext cx="3123804" cy="584775"/>
          </a:xfrm>
          <a:prstGeom prst="rect">
            <a:avLst/>
          </a:prstGeom>
        </p:spPr>
        <p:txBody>
          <a:bodyPr wrap="none">
            <a:spAutoFit/>
          </a:bodyPr>
          <a:lstStyle/>
          <a:p>
            <a:r>
              <a:rPr lang="es-ES" sz="3200" b="1" dirty="0">
                <a:solidFill>
                  <a:schemeClr val="bg1"/>
                </a:solidFill>
                <a:effectLst>
                  <a:outerShdw blurRad="38100" dist="38100" dir="2700000" algn="tl">
                    <a:srgbClr val="000000">
                      <a:alpha val="43137"/>
                    </a:srgbClr>
                  </a:outerShdw>
                </a:effectLst>
              </a:rPr>
              <a:t>PADRE SAN JOSÉ.</a:t>
            </a:r>
          </a:p>
        </p:txBody>
      </p:sp>
      <p:sp>
        <p:nvSpPr>
          <p:cNvPr id="4" name="Rectángulo 3"/>
          <p:cNvSpPr/>
          <p:nvPr/>
        </p:nvSpPr>
        <p:spPr>
          <a:xfrm>
            <a:off x="6455544" y="524282"/>
            <a:ext cx="3622311" cy="4031873"/>
          </a:xfrm>
          <a:prstGeom prst="rect">
            <a:avLst/>
          </a:prstGeom>
        </p:spPr>
        <p:txBody>
          <a:bodyPr wrap="square">
            <a:spAutoFit/>
          </a:bodyPr>
          <a:lstStyle/>
          <a:p>
            <a:r>
              <a:rPr lang="es-ES" sz="3200" b="1" dirty="0">
                <a:solidFill>
                  <a:schemeClr val="bg1"/>
                </a:solidFill>
                <a:effectLst>
                  <a:outerShdw blurRad="38100" dist="38100" dir="2700000" algn="tl">
                    <a:srgbClr val="000000">
                      <a:alpha val="43137"/>
                    </a:srgbClr>
                  </a:outerShdw>
                </a:effectLst>
              </a:rPr>
              <a:t>MANOS CALLOSAS, </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MIRADA </a:t>
            </a:r>
            <a:r>
              <a:rPr lang="es-ES" sz="3200" b="1" dirty="0">
                <a:solidFill>
                  <a:schemeClr val="bg1"/>
                </a:solidFill>
                <a:effectLst>
                  <a:outerShdw blurRad="38100" dist="38100" dir="2700000" algn="tl">
                    <a:srgbClr val="000000">
                      <a:alpha val="43137"/>
                    </a:srgbClr>
                  </a:outerShdw>
                </a:effectLst>
              </a:rPr>
              <a:t>TIERNA,</a:t>
            </a:r>
          </a:p>
          <a:p>
            <a:r>
              <a:rPr lang="es-ES" sz="3200" b="1" dirty="0">
                <a:solidFill>
                  <a:schemeClr val="bg1"/>
                </a:solidFill>
                <a:effectLst>
                  <a:outerShdw blurRad="38100" dist="38100" dir="2700000" algn="tl">
                    <a:srgbClr val="000000">
                      <a:alpha val="43137"/>
                    </a:srgbClr>
                  </a:outerShdw>
                </a:effectLst>
              </a:rPr>
              <a:t>CORAZÓN NOBLE </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Y </a:t>
            </a:r>
            <a:r>
              <a:rPr lang="es-ES" sz="3200" b="1" dirty="0">
                <a:solidFill>
                  <a:schemeClr val="bg1"/>
                </a:solidFill>
                <a:effectLst>
                  <a:outerShdw blurRad="38100" dist="38100" dir="2700000" algn="tl">
                    <a:srgbClr val="000000">
                      <a:alpha val="43137"/>
                    </a:srgbClr>
                  </a:outerShdw>
                </a:effectLst>
              </a:rPr>
              <a:t>SIN DOBLEZ.</a:t>
            </a:r>
          </a:p>
          <a:p>
            <a:r>
              <a:rPr lang="es-ES" sz="3200" b="1" dirty="0">
                <a:solidFill>
                  <a:schemeClr val="bg1"/>
                </a:solidFill>
                <a:effectLst>
                  <a:outerShdw blurRad="38100" dist="38100" dir="2700000" algn="tl">
                    <a:srgbClr val="000000">
                      <a:alpha val="43137"/>
                    </a:srgbClr>
                  </a:outerShdw>
                </a:effectLst>
              </a:rPr>
              <a:t>VIVE EN SILENCIO </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ATENTO </a:t>
            </a:r>
            <a:r>
              <a:rPr lang="es-ES" sz="3200" b="1" dirty="0">
                <a:solidFill>
                  <a:schemeClr val="bg1"/>
                </a:solidFill>
                <a:effectLst>
                  <a:outerShdw blurRad="38100" dist="38100" dir="2700000" algn="tl">
                    <a:srgbClr val="000000">
                      <a:alpha val="43137"/>
                    </a:srgbClr>
                  </a:outerShdw>
                </a:effectLst>
              </a:rPr>
              <a:t>A TODO</a:t>
            </a:r>
          </a:p>
          <a:p>
            <a:r>
              <a:rPr lang="es-ES" sz="3200" b="1" dirty="0">
                <a:solidFill>
                  <a:schemeClr val="bg1"/>
                </a:solidFill>
                <a:effectLst>
                  <a:outerShdw blurRad="38100" dist="38100" dir="2700000" algn="tl">
                    <a:srgbClr val="000000">
                      <a:alpha val="43137"/>
                    </a:srgbClr>
                  </a:outerShdw>
                </a:effectLst>
              </a:rPr>
              <a:t>VARÓN DE DIOS: </a:t>
            </a:r>
            <a:endParaRPr lang="es-ES" sz="3200" b="1" dirty="0" smtClean="0">
              <a:solidFill>
                <a:schemeClr val="bg1"/>
              </a:solidFill>
              <a:effectLst>
                <a:outerShdw blurRad="38100" dist="38100" dir="2700000" algn="tl">
                  <a:srgbClr val="000000">
                    <a:alpha val="43137"/>
                  </a:srgbClr>
                </a:outerShdw>
              </a:effectLst>
            </a:endParaRPr>
          </a:p>
          <a:p>
            <a:r>
              <a:rPr lang="es-ES" sz="3200" b="1" dirty="0" smtClean="0">
                <a:solidFill>
                  <a:schemeClr val="bg1"/>
                </a:solidFill>
                <a:effectLst>
                  <a:outerShdw blurRad="38100" dist="38100" dir="2700000" algn="tl">
                    <a:srgbClr val="000000">
                      <a:alpha val="43137"/>
                    </a:srgbClr>
                  </a:outerShdw>
                </a:effectLst>
              </a:rPr>
              <a:t>PADRE </a:t>
            </a:r>
            <a:r>
              <a:rPr lang="es-ES" sz="3200" b="1" dirty="0">
                <a:solidFill>
                  <a:schemeClr val="bg1"/>
                </a:solidFill>
                <a:effectLst>
                  <a:outerShdw blurRad="38100" dist="38100" dir="2700000" algn="tl">
                    <a:srgbClr val="000000">
                      <a:alpha val="43137"/>
                    </a:srgbClr>
                  </a:outerShdw>
                </a:effectLst>
              </a:rPr>
              <a:t>SAN JOSÉ.</a:t>
            </a:r>
          </a:p>
        </p:txBody>
      </p:sp>
      <p:sp>
        <p:nvSpPr>
          <p:cNvPr id="5" name="Rectángulo 4"/>
          <p:cNvSpPr/>
          <p:nvPr/>
        </p:nvSpPr>
        <p:spPr>
          <a:xfrm>
            <a:off x="8809" y="1477328"/>
            <a:ext cx="3752441" cy="2554545"/>
          </a:xfrm>
          <a:prstGeom prst="rect">
            <a:avLst/>
          </a:prstGeom>
        </p:spPr>
        <p:txBody>
          <a:bodyPr wrap="square">
            <a:spAutoFit/>
          </a:bodyPr>
          <a:lstStyle/>
          <a:p>
            <a:r>
              <a:rPr lang="es-ES" sz="2000" dirty="0"/>
              <a:t>MANOS CALLOSAS de carpintero,</a:t>
            </a:r>
          </a:p>
          <a:p>
            <a:r>
              <a:rPr lang="es-ES" sz="2000" dirty="0"/>
              <a:t>suda y trabaja en su taller.</a:t>
            </a:r>
          </a:p>
          <a:p>
            <a:r>
              <a:rPr lang="es-ES" sz="2000" dirty="0"/>
              <a:t>Mira a su esposa, mira a su hijo:</a:t>
            </a:r>
          </a:p>
          <a:p>
            <a:r>
              <a:rPr lang="es-ES" sz="2000" dirty="0"/>
              <a:t>vale la pena tanto quehacer!</a:t>
            </a:r>
          </a:p>
          <a:p>
            <a:r>
              <a:rPr lang="es-ES" sz="2000" dirty="0"/>
              <a:t>MIRADA TIERNA hay en sus ojos</a:t>
            </a:r>
          </a:p>
          <a:p>
            <a:r>
              <a:rPr lang="es-ES" sz="2000" dirty="0"/>
              <a:t>que enamoraron a su mujer.</a:t>
            </a:r>
          </a:p>
          <a:p>
            <a:r>
              <a:rPr lang="es-ES" sz="2000" dirty="0"/>
              <a:t>Mirada limpia, amor sincero</a:t>
            </a:r>
          </a:p>
          <a:p>
            <a:r>
              <a:rPr lang="es-ES" sz="2000" dirty="0"/>
              <a:t>lenguaje simple de gran querer.</a:t>
            </a:r>
          </a:p>
        </p:txBody>
      </p:sp>
      <p:sp>
        <p:nvSpPr>
          <p:cNvPr id="6" name="Rectángulo 5"/>
          <p:cNvSpPr/>
          <p:nvPr/>
        </p:nvSpPr>
        <p:spPr>
          <a:xfrm>
            <a:off x="90436" y="4031873"/>
            <a:ext cx="4161270" cy="2554545"/>
          </a:xfrm>
          <a:prstGeom prst="rect">
            <a:avLst/>
          </a:prstGeom>
        </p:spPr>
        <p:txBody>
          <a:bodyPr wrap="square">
            <a:spAutoFit/>
          </a:bodyPr>
          <a:lstStyle/>
          <a:p>
            <a:r>
              <a:rPr lang="es-ES" sz="2000" dirty="0"/>
              <a:t>CORAZÓN NOBLE Y SIN DOBLEZ,</a:t>
            </a:r>
          </a:p>
          <a:p>
            <a:r>
              <a:rPr lang="es-ES" sz="2000" dirty="0"/>
              <a:t>cree y espera sin entender:</a:t>
            </a:r>
          </a:p>
          <a:p>
            <a:r>
              <a:rPr lang="es-ES" sz="2000" dirty="0"/>
              <a:t>el Dios Yavé lo ha puesto a prueba</a:t>
            </a:r>
          </a:p>
          <a:p>
            <a:r>
              <a:rPr lang="es-ES" sz="2000" dirty="0"/>
              <a:t>ama y respeta su parecer.</a:t>
            </a:r>
          </a:p>
          <a:p>
            <a:r>
              <a:rPr lang="es-ES" sz="2000" dirty="0"/>
              <a:t>VIVE EN SILENCIO Y ATENTO A TODO</a:t>
            </a:r>
          </a:p>
          <a:p>
            <a:r>
              <a:rPr lang="es-ES" sz="2000" dirty="0"/>
              <a:t>cuida a María y al buen Jesús </a:t>
            </a:r>
          </a:p>
          <a:p>
            <a:r>
              <a:rPr lang="es-ES" sz="2000" dirty="0"/>
              <a:t>y al enseñarle a cargar maderas</a:t>
            </a:r>
          </a:p>
          <a:p>
            <a:r>
              <a:rPr lang="es-ES" sz="2000" dirty="0"/>
              <a:t>lo preparaba para su cruz</a:t>
            </a:r>
          </a:p>
        </p:txBody>
      </p:sp>
    </p:spTree>
    <p:extLst>
      <p:ext uri="{BB962C8B-B14F-4D97-AF65-F5344CB8AC3E}">
        <p14:creationId xmlns:p14="http://schemas.microsoft.com/office/powerpoint/2010/main" val="400016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2000" r="-13000" b="-87000"/>
          </a:stretch>
        </a:blipFill>
        <a:effectLst/>
      </p:bgPr>
    </p:bg>
    <p:spTree>
      <p:nvGrpSpPr>
        <p:cNvPr id="1" name=""/>
        <p:cNvGrpSpPr/>
        <p:nvPr/>
      </p:nvGrpSpPr>
      <p:grpSpPr>
        <a:xfrm>
          <a:off x="0" y="0"/>
          <a:ext cx="0" cy="0"/>
          <a:chOff x="0" y="0"/>
          <a:chExt cx="0" cy="0"/>
        </a:xfrm>
      </p:grpSpPr>
      <p:sp>
        <p:nvSpPr>
          <p:cNvPr id="6" name="Rectángulo 5"/>
          <p:cNvSpPr/>
          <p:nvPr/>
        </p:nvSpPr>
        <p:spPr>
          <a:xfrm>
            <a:off x="0" y="105207"/>
            <a:ext cx="6635981" cy="3416320"/>
          </a:xfrm>
          <a:prstGeom prst="rect">
            <a:avLst/>
          </a:prstGeom>
        </p:spPr>
        <p:txBody>
          <a:bodyPr wrap="square">
            <a:spAutoFit/>
          </a:bodyPr>
          <a:lstStyle/>
          <a:p>
            <a:pPr>
              <a:spcAft>
                <a:spcPts val="0"/>
              </a:spcAft>
            </a:pPr>
            <a:r>
              <a:rPr lang="es-AR" sz="2400" dirty="0">
                <a:latin typeface="Times New Roman" panose="02020603050405020304" pitchFamily="18" charset="0"/>
                <a:ea typeface="Times New Roman" panose="02020603050405020304" pitchFamily="18" charset="0"/>
              </a:rPr>
              <a:t> 1. Vengo a verte Señora de Guadalupe</a:t>
            </a:r>
            <a:endParaRPr lang="es-AR" dirty="0">
              <a:latin typeface="Times New Roman" panose="02020603050405020304" pitchFamily="18" charset="0"/>
              <a:ea typeface="Times New Roman" panose="02020603050405020304" pitchFamily="18" charset="0"/>
            </a:endParaRPr>
          </a:p>
          <a:p>
            <a:pPr marL="457200">
              <a:spcAft>
                <a:spcPts val="0"/>
              </a:spcAft>
            </a:pPr>
            <a:r>
              <a:rPr lang="es-ES" sz="2400" dirty="0">
                <a:latin typeface="Times New Roman" panose="02020603050405020304" pitchFamily="18" charset="0"/>
                <a:ea typeface="Times New Roman" panose="02020603050405020304" pitchFamily="18" charset="0"/>
              </a:rPr>
              <a:t> </a:t>
            </a:r>
            <a:r>
              <a:rPr lang="es-ES" sz="2400" dirty="0" smtClean="0">
                <a:latin typeface="Times New Roman" panose="02020603050405020304" pitchFamily="18" charset="0"/>
                <a:ea typeface="Times New Roman" panose="02020603050405020304" pitchFamily="18" charset="0"/>
              </a:rPr>
              <a:t>flor </a:t>
            </a:r>
            <a:r>
              <a:rPr lang="es-ES" sz="2400" dirty="0">
                <a:latin typeface="Times New Roman" panose="02020603050405020304" pitchFamily="18" charset="0"/>
                <a:ea typeface="Times New Roman" panose="02020603050405020304" pitchFamily="18" charset="0"/>
              </a:rPr>
              <a:t>hermosa nacida en </a:t>
            </a:r>
            <a:r>
              <a:rPr lang="es-ES" sz="2400" dirty="0" smtClean="0">
                <a:latin typeface="Times New Roman" panose="02020603050405020304" pitchFamily="18" charset="0"/>
                <a:ea typeface="Times New Roman" panose="02020603050405020304" pitchFamily="18" charset="0"/>
              </a:rPr>
              <a:t>nuestra tierra.</a:t>
            </a:r>
            <a:endParaRPr lang="es-AR" dirty="0">
              <a:latin typeface="Times New Roman" panose="02020603050405020304" pitchFamily="18" charset="0"/>
              <a:ea typeface="Times New Roman" panose="02020603050405020304" pitchFamily="18" charset="0"/>
            </a:endParaRPr>
          </a:p>
          <a:p>
            <a:pPr marL="457200">
              <a:spcAft>
                <a:spcPts val="0"/>
              </a:spcAft>
            </a:pPr>
            <a:r>
              <a:rPr lang="es-ES" sz="2400" dirty="0">
                <a:latin typeface="Times New Roman" panose="02020603050405020304" pitchFamily="18" charset="0"/>
                <a:ea typeface="Times New Roman" panose="02020603050405020304" pitchFamily="18" charset="0"/>
              </a:rPr>
              <a:t> Dios </a:t>
            </a:r>
            <a:r>
              <a:rPr lang="es-ES" sz="2400" dirty="0" smtClean="0">
                <a:latin typeface="Times New Roman" panose="02020603050405020304" pitchFamily="18" charset="0"/>
                <a:ea typeface="Times New Roman" panose="02020603050405020304" pitchFamily="18" charset="0"/>
              </a:rPr>
              <a:t>te </a:t>
            </a:r>
            <a:r>
              <a:rPr lang="es-ES" sz="2400" dirty="0">
                <a:latin typeface="Times New Roman" panose="02020603050405020304" pitchFamily="18" charset="0"/>
                <a:ea typeface="Times New Roman" panose="02020603050405020304" pitchFamily="18" charset="0"/>
              </a:rPr>
              <a:t>salve, Madre de América...</a:t>
            </a:r>
            <a:endParaRPr lang="es-AR" dirty="0">
              <a:latin typeface="Times New Roman" panose="02020603050405020304" pitchFamily="18" charset="0"/>
              <a:ea typeface="Times New Roman" panose="02020603050405020304" pitchFamily="18" charset="0"/>
            </a:endParaRPr>
          </a:p>
          <a:p>
            <a:pPr marL="457200">
              <a:spcAft>
                <a:spcPts val="0"/>
              </a:spcAft>
            </a:pPr>
            <a:r>
              <a:rPr lang="es-ES" sz="2400" dirty="0">
                <a:latin typeface="Times New Roman" panose="02020603050405020304" pitchFamily="18" charset="0"/>
                <a:ea typeface="Times New Roman" panose="02020603050405020304" pitchFamily="18" charset="0"/>
              </a:rPr>
              <a:t> Vengo a verte Señora de Guadalupe.</a:t>
            </a:r>
            <a:endParaRPr lang="es-AR" dirty="0">
              <a:latin typeface="Times New Roman" panose="02020603050405020304" pitchFamily="18" charset="0"/>
              <a:ea typeface="Times New Roman" panose="02020603050405020304" pitchFamily="18" charset="0"/>
            </a:endParaRPr>
          </a:p>
          <a:p>
            <a:pPr marL="457200">
              <a:spcAft>
                <a:spcPts val="0"/>
              </a:spcAft>
            </a:pPr>
            <a:r>
              <a:rPr lang="es-ES" sz="2400" dirty="0">
                <a:latin typeface="Times New Roman" panose="02020603050405020304" pitchFamily="18" charset="0"/>
                <a:ea typeface="Times New Roman" panose="02020603050405020304" pitchFamily="18" charset="0"/>
              </a:rPr>
              <a:t>  </a:t>
            </a:r>
            <a:endParaRPr lang="es-AR" dirty="0">
              <a:latin typeface="Times New Roman" panose="02020603050405020304" pitchFamily="18" charset="0"/>
              <a:ea typeface="Times New Roman" panose="02020603050405020304" pitchFamily="18" charset="0"/>
            </a:endParaRPr>
          </a:p>
          <a:p>
            <a:pPr marL="342900" lvl="0" indent="-342900">
              <a:spcAft>
                <a:spcPts val="0"/>
              </a:spcAft>
              <a:buFont typeface="+mj-lt"/>
              <a:buAutoNum type="arabicPeriod" startAt="2"/>
              <a:tabLst>
                <a:tab pos="457200" algn="l"/>
              </a:tabLst>
            </a:pPr>
            <a:r>
              <a:rPr lang="es-ES" sz="2400" dirty="0">
                <a:latin typeface="Times New Roman" panose="02020603050405020304" pitchFamily="18" charset="0"/>
                <a:ea typeface="Times New Roman" panose="02020603050405020304" pitchFamily="18" charset="0"/>
              </a:rPr>
              <a:t>Vengo a verte Mujer llena de Luz;</a:t>
            </a:r>
            <a:endParaRPr lang="es-AR" dirty="0">
              <a:latin typeface="Times New Roman" panose="02020603050405020304" pitchFamily="18" charset="0"/>
              <a:ea typeface="Times New Roman" panose="02020603050405020304" pitchFamily="18" charset="0"/>
            </a:endParaRPr>
          </a:p>
          <a:p>
            <a:pPr marL="457200">
              <a:spcAft>
                <a:spcPts val="0"/>
              </a:spcAft>
            </a:pPr>
            <a:r>
              <a:rPr lang="es-ES" sz="2400" dirty="0" smtClean="0">
                <a:latin typeface="Times New Roman" panose="02020603050405020304" pitchFamily="18" charset="0"/>
                <a:ea typeface="Times New Roman" panose="02020603050405020304" pitchFamily="18" charset="0"/>
              </a:rPr>
              <a:t>enviada </a:t>
            </a:r>
            <a:r>
              <a:rPr lang="es-ES" sz="2400" dirty="0">
                <a:latin typeface="Times New Roman" panose="02020603050405020304" pitchFamily="18" charset="0"/>
                <a:ea typeface="Times New Roman" panose="02020603050405020304" pitchFamily="18" charset="0"/>
              </a:rPr>
              <a:t>por Dios, llena de Gracia.</a:t>
            </a:r>
            <a:endParaRPr lang="es-AR" dirty="0">
              <a:latin typeface="Times New Roman" panose="02020603050405020304" pitchFamily="18" charset="0"/>
              <a:ea typeface="Times New Roman" panose="02020603050405020304" pitchFamily="18" charset="0"/>
            </a:endParaRPr>
          </a:p>
          <a:p>
            <a:pPr marL="457200">
              <a:spcAft>
                <a:spcPts val="0"/>
              </a:spcAft>
            </a:pPr>
            <a:r>
              <a:rPr lang="es-ES" sz="2400" dirty="0">
                <a:latin typeface="Times New Roman" panose="02020603050405020304" pitchFamily="18" charset="0"/>
                <a:ea typeface="Times New Roman" panose="02020603050405020304" pitchFamily="18" charset="0"/>
              </a:rPr>
              <a:t>Ilumina mi rostro y mi corazón...</a:t>
            </a:r>
            <a:endParaRPr lang="es-AR" dirty="0">
              <a:latin typeface="Times New Roman" panose="02020603050405020304" pitchFamily="18" charset="0"/>
              <a:ea typeface="Times New Roman" panose="02020603050405020304" pitchFamily="18" charset="0"/>
            </a:endParaRPr>
          </a:p>
          <a:p>
            <a:pPr marL="457200">
              <a:spcAft>
                <a:spcPts val="0"/>
              </a:spcAft>
            </a:pPr>
            <a:r>
              <a:rPr lang="es-ES" sz="2400" dirty="0">
                <a:latin typeface="Times New Roman" panose="02020603050405020304" pitchFamily="18" charset="0"/>
                <a:ea typeface="Times New Roman" panose="02020603050405020304" pitchFamily="18" charset="0"/>
              </a:rPr>
              <a:t>Vengo a verte Mujer llena de Luz</a:t>
            </a:r>
            <a:endParaRPr lang="es-AR" sz="2400" dirty="0"/>
          </a:p>
        </p:txBody>
      </p:sp>
      <p:sp>
        <p:nvSpPr>
          <p:cNvPr id="7" name="Rectángulo 6"/>
          <p:cNvSpPr/>
          <p:nvPr/>
        </p:nvSpPr>
        <p:spPr>
          <a:xfrm>
            <a:off x="7820545" y="382666"/>
            <a:ext cx="4555028" cy="2308324"/>
          </a:xfrm>
          <a:prstGeom prst="rect">
            <a:avLst/>
          </a:prstGeom>
        </p:spPr>
        <p:txBody>
          <a:bodyPr wrap="square">
            <a:spAutoFit/>
          </a:bodyPr>
          <a:lstStyle/>
          <a:p>
            <a:pPr marL="457200" algn="ctr">
              <a:spcAft>
                <a:spcPts val="0"/>
              </a:spcAft>
            </a:pPr>
            <a:r>
              <a:rPr lang="es-ES" sz="3600" b="1" dirty="0">
                <a:latin typeface="Times New Roman" panose="02020603050405020304" pitchFamily="18" charset="0"/>
                <a:ea typeface="Times New Roman" panose="02020603050405020304" pitchFamily="18" charset="0"/>
              </a:rPr>
              <a:t>AY, AY, AY...</a:t>
            </a:r>
            <a:endParaRPr lang="es-AR" sz="2800" dirty="0">
              <a:latin typeface="Times New Roman" panose="02020603050405020304" pitchFamily="18" charset="0"/>
              <a:ea typeface="Times New Roman" panose="02020603050405020304" pitchFamily="18" charset="0"/>
            </a:endParaRPr>
          </a:p>
          <a:p>
            <a:pPr marL="457200" algn="ctr">
              <a:spcAft>
                <a:spcPts val="0"/>
              </a:spcAft>
            </a:pPr>
            <a:r>
              <a:rPr lang="es-ES" sz="3600" b="1" dirty="0">
                <a:latin typeface="Times New Roman" panose="02020603050405020304" pitchFamily="18" charset="0"/>
                <a:ea typeface="Times New Roman" panose="02020603050405020304" pitchFamily="18" charset="0"/>
              </a:rPr>
              <a:t>QUIERO SER </a:t>
            </a:r>
            <a:endParaRPr lang="es-ES" sz="3600" b="1" dirty="0" smtClean="0">
              <a:latin typeface="Times New Roman" panose="02020603050405020304" pitchFamily="18" charset="0"/>
              <a:ea typeface="Times New Roman" panose="02020603050405020304" pitchFamily="18" charset="0"/>
            </a:endParaRPr>
          </a:p>
          <a:p>
            <a:pPr marL="457200" algn="ctr">
              <a:spcAft>
                <a:spcPts val="0"/>
              </a:spcAft>
            </a:pPr>
            <a:r>
              <a:rPr lang="es-ES" sz="3600" b="1" dirty="0" smtClean="0">
                <a:latin typeface="Times New Roman" panose="02020603050405020304" pitchFamily="18" charset="0"/>
                <a:ea typeface="Times New Roman" panose="02020603050405020304" pitchFamily="18" charset="0"/>
              </a:rPr>
              <a:t>UN </a:t>
            </a:r>
            <a:r>
              <a:rPr lang="es-ES" sz="3600" b="1" dirty="0">
                <a:latin typeface="Times New Roman" panose="02020603050405020304" pitchFamily="18" charset="0"/>
                <a:ea typeface="Times New Roman" panose="02020603050405020304" pitchFamily="18" charset="0"/>
              </a:rPr>
              <a:t>JUAN DIEGO, </a:t>
            </a:r>
            <a:endParaRPr lang="es-AR" sz="2800" dirty="0">
              <a:latin typeface="Times New Roman" panose="02020603050405020304" pitchFamily="18" charset="0"/>
              <a:ea typeface="Times New Roman" panose="02020603050405020304" pitchFamily="18" charset="0"/>
            </a:endParaRPr>
          </a:p>
          <a:p>
            <a:pPr marL="457200" algn="ctr">
              <a:spcAft>
                <a:spcPts val="0"/>
              </a:spcAft>
            </a:pPr>
            <a:r>
              <a:rPr lang="es-ES" sz="3600" b="1" dirty="0">
                <a:latin typeface="Times New Roman" panose="02020603050405020304" pitchFamily="18" charset="0"/>
                <a:ea typeface="Times New Roman" panose="02020603050405020304" pitchFamily="18" charset="0"/>
              </a:rPr>
              <a:t>MI SEÑORA. </a:t>
            </a:r>
            <a:endParaRPr lang="es-AR"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15047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5000" b="-1000"/>
          </a:stretch>
        </a:blipFill>
        <a:effectLst/>
      </p:bgPr>
    </p:bg>
    <p:spTree>
      <p:nvGrpSpPr>
        <p:cNvPr id="1" name=""/>
        <p:cNvGrpSpPr/>
        <p:nvPr/>
      </p:nvGrpSpPr>
      <p:grpSpPr>
        <a:xfrm>
          <a:off x="0" y="0"/>
          <a:ext cx="0" cy="0"/>
          <a:chOff x="0" y="0"/>
          <a:chExt cx="0" cy="0"/>
        </a:xfrm>
      </p:grpSpPr>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l="11599"/>
          <a:stretch/>
        </p:blipFill>
        <p:spPr>
          <a:xfrm>
            <a:off x="0" y="0"/>
            <a:ext cx="7959437" cy="6842863"/>
          </a:xfrm>
          <a:prstGeom prst="rect">
            <a:avLst/>
          </a:prstGeom>
        </p:spPr>
      </p:pic>
      <p:sp>
        <p:nvSpPr>
          <p:cNvPr id="6" name="Rectángulo 5"/>
          <p:cNvSpPr/>
          <p:nvPr/>
        </p:nvSpPr>
        <p:spPr>
          <a:xfrm>
            <a:off x="4161484" y="2774415"/>
            <a:ext cx="6544616" cy="1815882"/>
          </a:xfrm>
          <a:prstGeom prst="rect">
            <a:avLst/>
          </a:prstGeom>
        </p:spPr>
        <p:txBody>
          <a:bodyPr wrap="square">
            <a:spAutoFit/>
          </a:bodyPr>
          <a:lstStyle/>
          <a:p>
            <a:pPr marL="457200" algn="ctr">
              <a:spcAft>
                <a:spcPts val="0"/>
              </a:spcAft>
            </a:pPr>
            <a:r>
              <a:rPr lang="es-ES" sz="2800" b="1" dirty="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rPr>
              <a:t>AY, AY, AY...</a:t>
            </a:r>
            <a:endParaRPr lang="es-AR" sz="2000" b="1" dirty="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endParaRPr>
          </a:p>
          <a:p>
            <a:pPr marL="457200" algn="ctr">
              <a:spcAft>
                <a:spcPts val="0"/>
              </a:spcAft>
            </a:pPr>
            <a:r>
              <a:rPr lang="es-ES" sz="2800" b="1" dirty="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rPr>
              <a:t>QUIERO SER </a:t>
            </a:r>
            <a:endParaRPr lang="es-ES" sz="2800" b="1" dirty="0" smtClean="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endParaRPr>
          </a:p>
          <a:p>
            <a:pPr marL="457200" algn="ctr">
              <a:spcAft>
                <a:spcPts val="0"/>
              </a:spcAft>
            </a:pPr>
            <a:r>
              <a:rPr lang="es-ES" sz="2800" b="1" dirty="0" smtClean="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rPr>
              <a:t>UN </a:t>
            </a:r>
            <a:r>
              <a:rPr lang="es-ES" sz="2800" b="1" dirty="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rPr>
              <a:t>JUAN DIEGO, </a:t>
            </a:r>
            <a:endParaRPr lang="es-AR" sz="2000" b="1" dirty="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endParaRPr>
          </a:p>
          <a:p>
            <a:pPr marL="457200" algn="ctr">
              <a:spcAft>
                <a:spcPts val="0"/>
              </a:spcAft>
            </a:pPr>
            <a:r>
              <a:rPr lang="es-ES" sz="2800" b="1" dirty="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rPr>
              <a:t>MI SEÑORA. </a:t>
            </a:r>
            <a:endParaRPr lang="es-AR" sz="2000" b="1" dirty="0">
              <a:ln w="12700">
                <a:solidFill>
                  <a:schemeClr val="bg1"/>
                </a:solidFill>
              </a:ln>
              <a:solidFill>
                <a:srgbClr val="FFCC00"/>
              </a:solidFill>
              <a:effectLst>
                <a:outerShdw blurRad="50800" dist="38100" dir="2700000" algn="tl" rotWithShape="0">
                  <a:prstClr val="black">
                    <a:alpha val="40000"/>
                  </a:prstClr>
                </a:outerShdw>
              </a:effectLst>
              <a:latin typeface="Times New Roman" panose="02020603050405020304" pitchFamily="18" charset="0"/>
              <a:ea typeface="Times New Roman" panose="02020603050405020304" pitchFamily="18" charset="0"/>
            </a:endParaRPr>
          </a:p>
        </p:txBody>
      </p:sp>
      <p:sp>
        <p:nvSpPr>
          <p:cNvPr id="2" name="Rectángulo 1"/>
          <p:cNvSpPr/>
          <p:nvPr/>
        </p:nvSpPr>
        <p:spPr>
          <a:xfrm>
            <a:off x="116100" y="16442"/>
            <a:ext cx="5100136" cy="1569660"/>
          </a:xfrm>
          <a:prstGeom prst="rect">
            <a:avLst/>
          </a:prstGeom>
          <a:solidFill>
            <a:schemeClr val="accent1">
              <a:alpha val="39000"/>
            </a:schemeClr>
          </a:solidFill>
        </p:spPr>
        <p:txBody>
          <a:bodyPr wrap="square">
            <a:spAutoFit/>
          </a:bodyPr>
          <a:lstStyle/>
          <a:p>
            <a:pPr>
              <a:spcAft>
                <a:spcPts val="0"/>
              </a:spcAft>
            </a:pPr>
            <a:r>
              <a:rPr lang="es-ES" sz="2400" b="1" dirty="0" smtClean="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Vengo </a:t>
            </a:r>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 ver tu rostro morenito;</a:t>
            </a:r>
            <a:endParaRPr lang="es-AR"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457200">
              <a:spcAft>
                <a:spcPts val="0"/>
              </a:spcAft>
            </a:pPr>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tu mirada compasiva me acaricie.</a:t>
            </a:r>
            <a:endParaRPr lang="es-AR"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457200">
              <a:spcAft>
                <a:spcPts val="0"/>
              </a:spcAft>
            </a:pPr>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tantas penas tiene mi corazón....</a:t>
            </a:r>
            <a:endParaRPr lang="es-AR"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marL="457200">
              <a:spcAft>
                <a:spcPts val="0"/>
              </a:spcAft>
            </a:pPr>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Vengo a ver tu rostro morenito.</a:t>
            </a:r>
            <a:endParaRPr lang="es-AR"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3" name="Rectángulo 2"/>
          <p:cNvSpPr/>
          <p:nvPr/>
        </p:nvSpPr>
        <p:spPr>
          <a:xfrm>
            <a:off x="0" y="2897526"/>
            <a:ext cx="5701553" cy="1569660"/>
          </a:xfrm>
          <a:prstGeom prst="rect">
            <a:avLst/>
          </a:prstGeom>
          <a:solidFill>
            <a:schemeClr val="accent1">
              <a:alpha val="39000"/>
            </a:schemeClr>
          </a:solidFill>
        </p:spPr>
        <p:txBody>
          <a:bodyPr wrap="square">
            <a:spAutoFit/>
          </a:bodyPr>
          <a:lstStyle/>
          <a:p>
            <a:r>
              <a:rPr lang="es-ES" sz="2400" b="1" dirty="0" smtClean="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Vengo </a:t>
            </a:r>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 ver al Hijo de tus entrañas;</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Jesucristo, nuestro hermano, el Peregrino.</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Dios amigo y compañero del camino...</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Vengo a ver al Hijo de tus entrañas.</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4" name="Rectángulo 3"/>
          <p:cNvSpPr/>
          <p:nvPr/>
        </p:nvSpPr>
        <p:spPr>
          <a:xfrm>
            <a:off x="309212" y="4931750"/>
            <a:ext cx="6010906" cy="1569660"/>
          </a:xfrm>
          <a:prstGeom prst="rect">
            <a:avLst/>
          </a:prstGeom>
          <a:solidFill>
            <a:schemeClr val="accent1">
              <a:alpha val="39000"/>
            </a:schemeClr>
          </a:solidFill>
        </p:spPr>
        <p:txBody>
          <a:bodyPr wrap="square">
            <a:spAutoFit/>
          </a:bodyPr>
          <a:lstStyle/>
          <a:p>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Vengo a verte y a mostrarte mis heridas;</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descansar en el cruce de tus brazos.</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no me dejes, Madre mía...</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r>
              <a:rPr lang="es-ES"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Vengo a verte y a mostrarte mis heridas..</a:t>
            </a:r>
            <a:endParaRPr lang="es-AR" sz="2400" b="1" dirty="0">
              <a:ln>
                <a:solidFill>
                  <a:srgbClr val="FFCCFF"/>
                </a:solidFill>
              </a:ln>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9154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0" nodeType="clickEffect">
                                  <p:stCondLst>
                                    <p:cond delay="0"/>
                                  </p:stCondLst>
                                  <p:childTnLst>
                                    <p:animScale>
                                      <p:cBhvr>
                                        <p:cTn id="18"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ectángulo 1"/>
          <p:cNvSpPr/>
          <p:nvPr/>
        </p:nvSpPr>
        <p:spPr>
          <a:xfrm>
            <a:off x="5483777" y="2077619"/>
            <a:ext cx="3599736" cy="1569660"/>
          </a:xfrm>
          <a:prstGeom prst="rect">
            <a:avLst/>
          </a:prstGeom>
        </p:spPr>
        <p:txBody>
          <a:bodyPr wrap="square">
            <a:spAutoFit/>
          </a:bodyPr>
          <a:lstStyle/>
          <a:p>
            <a:r>
              <a:rPr lang="es-ES" sz="2400" dirty="0" smtClean="0"/>
              <a:t>Muchos </a:t>
            </a:r>
            <a:r>
              <a:rPr lang="es-ES" sz="2400" dirty="0"/>
              <a:t>de ellos golpeados, ignorados, despojados, </a:t>
            </a:r>
            <a:endParaRPr lang="es-ES" sz="2400" dirty="0" smtClean="0"/>
          </a:p>
          <a:p>
            <a:r>
              <a:rPr lang="es-ES" sz="2400" dirty="0" smtClean="0"/>
              <a:t>no bajan los brazos.  </a:t>
            </a:r>
            <a:endParaRPr lang="es-AR" sz="2400" dirty="0"/>
          </a:p>
        </p:txBody>
      </p:sp>
      <p:sp>
        <p:nvSpPr>
          <p:cNvPr id="3" name="Rectángulo 2"/>
          <p:cNvSpPr/>
          <p:nvPr/>
        </p:nvSpPr>
        <p:spPr>
          <a:xfrm>
            <a:off x="5688131" y="0"/>
            <a:ext cx="6096001" cy="2215991"/>
          </a:xfrm>
          <a:prstGeom prst="rect">
            <a:avLst/>
          </a:prstGeom>
        </p:spPr>
        <p:txBody>
          <a:bodyPr>
            <a:spAutoFit/>
          </a:bodyPr>
          <a:lstStyle/>
          <a:p>
            <a:r>
              <a:rPr lang="es-ES" dirty="0"/>
              <a:t>265. </a:t>
            </a:r>
            <a:r>
              <a:rPr lang="es-ES" dirty="0" smtClean="0"/>
              <a:t>APARECIDA</a:t>
            </a:r>
          </a:p>
          <a:p>
            <a:r>
              <a:rPr lang="es-ES" dirty="0" smtClean="0"/>
              <a:t> </a:t>
            </a:r>
            <a:r>
              <a:rPr lang="es-ES" sz="2400" dirty="0">
                <a:solidFill>
                  <a:schemeClr val="bg1"/>
                </a:solidFill>
              </a:rPr>
              <a:t>Nuestros pueblos se identifican particularmente con el Cristo sufriente, lo miran, lo besan o tocan sus pies lastimados como diciendo: Este es el “que me amó y se entregó por mí” </a:t>
            </a:r>
            <a:r>
              <a:rPr lang="es-ES" sz="1600" dirty="0">
                <a:solidFill>
                  <a:schemeClr val="bg1"/>
                </a:solidFill>
              </a:rPr>
              <a:t>(Ga 2, 20).</a:t>
            </a:r>
          </a:p>
        </p:txBody>
      </p:sp>
      <p:sp>
        <p:nvSpPr>
          <p:cNvPr id="4" name="Rectángulo 3"/>
          <p:cNvSpPr/>
          <p:nvPr/>
        </p:nvSpPr>
        <p:spPr>
          <a:xfrm>
            <a:off x="4876800" y="3701264"/>
            <a:ext cx="6096000" cy="3046988"/>
          </a:xfrm>
          <a:prstGeom prst="rect">
            <a:avLst/>
          </a:prstGeom>
        </p:spPr>
        <p:txBody>
          <a:bodyPr>
            <a:spAutoFit/>
          </a:bodyPr>
          <a:lstStyle/>
          <a:p>
            <a:r>
              <a:rPr lang="es-ES" sz="2400" dirty="0"/>
              <a:t>Con su  religiosidad  </a:t>
            </a:r>
            <a:endParaRPr lang="es-ES" sz="2400" dirty="0" smtClean="0"/>
          </a:p>
          <a:p>
            <a:r>
              <a:rPr lang="es-ES" sz="2400" dirty="0" smtClean="0"/>
              <a:t>característica </a:t>
            </a:r>
          </a:p>
          <a:p>
            <a:r>
              <a:rPr lang="es-ES" sz="2400" dirty="0" smtClean="0"/>
              <a:t>se  </a:t>
            </a:r>
            <a:r>
              <a:rPr lang="es-ES" sz="2400" dirty="0"/>
              <a:t>aferran  </a:t>
            </a:r>
            <a:endParaRPr lang="es-ES" sz="2400" dirty="0" smtClean="0"/>
          </a:p>
          <a:p>
            <a:r>
              <a:rPr lang="es-ES" sz="2400" dirty="0" smtClean="0"/>
              <a:t>al  </a:t>
            </a:r>
            <a:r>
              <a:rPr lang="es-ES" sz="2400" dirty="0"/>
              <a:t>inmenso amor </a:t>
            </a:r>
            <a:endParaRPr lang="es-ES" sz="2400" dirty="0" smtClean="0"/>
          </a:p>
          <a:p>
            <a:r>
              <a:rPr lang="es-ES" sz="2400" dirty="0" smtClean="0"/>
              <a:t>que </a:t>
            </a:r>
            <a:r>
              <a:rPr lang="es-ES" sz="2400" dirty="0"/>
              <a:t>Dios les tiene </a:t>
            </a:r>
            <a:endParaRPr lang="es-ES" sz="2400" dirty="0" smtClean="0"/>
          </a:p>
          <a:p>
            <a:r>
              <a:rPr lang="es-ES" sz="2400" dirty="0" smtClean="0"/>
              <a:t>y </a:t>
            </a:r>
            <a:r>
              <a:rPr lang="es-ES" sz="2400" dirty="0"/>
              <a:t>que les </a:t>
            </a:r>
            <a:r>
              <a:rPr lang="es-ES" sz="2400" dirty="0" smtClean="0"/>
              <a:t>recuerda</a:t>
            </a:r>
          </a:p>
          <a:p>
            <a:r>
              <a:rPr lang="es-ES" sz="2400" dirty="0" smtClean="0"/>
              <a:t> </a:t>
            </a:r>
            <a:r>
              <a:rPr lang="es-ES" sz="2400" dirty="0"/>
              <a:t>permanentemente </a:t>
            </a:r>
            <a:endParaRPr lang="es-ES" sz="2400" dirty="0" smtClean="0"/>
          </a:p>
          <a:p>
            <a:r>
              <a:rPr lang="es-ES" sz="2400" dirty="0" smtClean="0"/>
              <a:t>su </a:t>
            </a:r>
            <a:r>
              <a:rPr lang="es-ES" sz="2400" dirty="0"/>
              <a:t>propia dignidad. </a:t>
            </a:r>
            <a:endParaRPr lang="es-AR" sz="2400" dirty="0"/>
          </a:p>
        </p:txBody>
      </p:sp>
      <p:sp>
        <p:nvSpPr>
          <p:cNvPr id="5" name="Rectángulo 4"/>
          <p:cNvSpPr/>
          <p:nvPr/>
        </p:nvSpPr>
        <p:spPr>
          <a:xfrm>
            <a:off x="738866" y="466588"/>
            <a:ext cx="2135521" cy="646331"/>
          </a:xfrm>
          <a:prstGeom prst="rect">
            <a:avLst/>
          </a:prstGeom>
          <a:noFill/>
          <a:ln>
            <a:noFill/>
          </a:ln>
        </p:spPr>
        <p:txBody>
          <a:bodyPr wrap="none">
            <a:spAutoFit/>
          </a:bodyPr>
          <a:lstStyle/>
          <a:p>
            <a:r>
              <a:rPr lang="es-ES" sz="3600" b="1" dirty="0" smtClean="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MIRADA</a:t>
            </a:r>
            <a:endParaRPr lang="es-AR"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159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ectángulo 1"/>
          <p:cNvSpPr/>
          <p:nvPr/>
        </p:nvSpPr>
        <p:spPr>
          <a:xfrm>
            <a:off x="1332088" y="5546932"/>
            <a:ext cx="7461955" cy="830997"/>
          </a:xfrm>
          <a:prstGeom prst="rect">
            <a:avLst/>
          </a:prstGeom>
        </p:spPr>
        <p:txBody>
          <a:bodyPr wrap="square">
            <a:spAutoFit/>
          </a:bodyPr>
          <a:lstStyle/>
          <a:p>
            <a:r>
              <a:rPr lang="es-ES" sz="2400" dirty="0" smtClean="0">
                <a:solidFill>
                  <a:schemeClr val="bg1"/>
                </a:solidFill>
              </a:rPr>
              <a:t>También </a:t>
            </a:r>
            <a:r>
              <a:rPr lang="es-ES" sz="2400" dirty="0">
                <a:solidFill>
                  <a:schemeClr val="bg1"/>
                </a:solidFill>
              </a:rPr>
              <a:t>encuentran la ternura </a:t>
            </a:r>
            <a:endParaRPr lang="es-ES" sz="2400" dirty="0" smtClean="0">
              <a:solidFill>
                <a:schemeClr val="bg1"/>
              </a:solidFill>
            </a:endParaRPr>
          </a:p>
          <a:p>
            <a:r>
              <a:rPr lang="es-ES" sz="2400" dirty="0" smtClean="0">
                <a:solidFill>
                  <a:schemeClr val="bg1"/>
                </a:solidFill>
              </a:rPr>
              <a:t>y </a:t>
            </a:r>
            <a:r>
              <a:rPr lang="es-ES" sz="2400" dirty="0">
                <a:solidFill>
                  <a:schemeClr val="bg1"/>
                </a:solidFill>
              </a:rPr>
              <a:t>el amor de Dios en el rostro de María. </a:t>
            </a:r>
          </a:p>
        </p:txBody>
      </p:sp>
      <p:sp>
        <p:nvSpPr>
          <p:cNvPr id="3" name="Rectángulo 2"/>
          <p:cNvSpPr/>
          <p:nvPr/>
        </p:nvSpPr>
        <p:spPr>
          <a:xfrm>
            <a:off x="4842933" y="550560"/>
            <a:ext cx="3183467" cy="1200329"/>
          </a:xfrm>
          <a:prstGeom prst="rect">
            <a:avLst/>
          </a:prstGeom>
        </p:spPr>
        <p:txBody>
          <a:bodyPr wrap="square">
            <a:spAutoFit/>
          </a:bodyPr>
          <a:lstStyle/>
          <a:p>
            <a:pPr algn="ctr"/>
            <a:r>
              <a:rPr lang="es-ES" sz="2400" dirty="0">
                <a:solidFill>
                  <a:schemeClr val="bg1"/>
                </a:solidFill>
                <a:effectLst>
                  <a:outerShdw blurRad="38100" dist="38100" dir="2700000" algn="tl">
                    <a:srgbClr val="000000">
                      <a:alpha val="43137"/>
                    </a:srgbClr>
                  </a:outerShdw>
                </a:effectLst>
              </a:rPr>
              <a:t>En ella ven reflejado </a:t>
            </a:r>
            <a:endParaRPr lang="es-ES" sz="2400" dirty="0" smtClean="0">
              <a:solidFill>
                <a:schemeClr val="bg1"/>
              </a:solidFill>
              <a:effectLst>
                <a:outerShdw blurRad="38100" dist="38100" dir="2700000" algn="tl">
                  <a:srgbClr val="000000">
                    <a:alpha val="43137"/>
                  </a:srgbClr>
                </a:outerShdw>
              </a:effectLst>
            </a:endParaRPr>
          </a:p>
          <a:p>
            <a:pPr algn="ctr"/>
            <a:r>
              <a:rPr lang="es-ES" sz="2400" dirty="0" smtClean="0">
                <a:solidFill>
                  <a:schemeClr val="bg1"/>
                </a:solidFill>
                <a:effectLst>
                  <a:outerShdw blurRad="38100" dist="38100" dir="2700000" algn="tl">
                    <a:srgbClr val="000000">
                      <a:alpha val="43137"/>
                    </a:srgbClr>
                  </a:outerShdw>
                </a:effectLst>
              </a:rPr>
              <a:t>el </a:t>
            </a:r>
            <a:r>
              <a:rPr lang="es-ES" sz="2400" dirty="0">
                <a:solidFill>
                  <a:schemeClr val="bg1"/>
                </a:solidFill>
                <a:effectLst>
                  <a:outerShdw blurRad="38100" dist="38100" dir="2700000" algn="tl">
                    <a:srgbClr val="000000">
                      <a:alpha val="43137"/>
                    </a:srgbClr>
                  </a:outerShdw>
                </a:effectLst>
              </a:rPr>
              <a:t>mensaje esencial </a:t>
            </a:r>
            <a:endParaRPr lang="es-ES" sz="2400" dirty="0" smtClean="0">
              <a:solidFill>
                <a:schemeClr val="bg1"/>
              </a:solidFill>
              <a:effectLst>
                <a:outerShdw blurRad="38100" dist="38100" dir="2700000" algn="tl">
                  <a:srgbClr val="000000">
                    <a:alpha val="43137"/>
                  </a:srgbClr>
                </a:outerShdw>
              </a:effectLst>
            </a:endParaRPr>
          </a:p>
          <a:p>
            <a:pPr algn="ctr"/>
            <a:r>
              <a:rPr lang="es-ES" sz="2400" dirty="0" smtClean="0">
                <a:solidFill>
                  <a:schemeClr val="bg1"/>
                </a:solidFill>
                <a:effectLst>
                  <a:outerShdw blurRad="38100" dist="38100" dir="2700000" algn="tl">
                    <a:srgbClr val="000000">
                      <a:alpha val="43137"/>
                    </a:srgbClr>
                  </a:outerShdw>
                </a:effectLst>
              </a:rPr>
              <a:t>del </a:t>
            </a:r>
            <a:r>
              <a:rPr lang="es-ES" sz="2400" dirty="0">
                <a:solidFill>
                  <a:schemeClr val="bg1"/>
                </a:solidFill>
                <a:effectLst>
                  <a:outerShdw blurRad="38100" dist="38100" dir="2700000" algn="tl">
                    <a:srgbClr val="000000">
                      <a:alpha val="43137"/>
                    </a:srgbClr>
                  </a:outerShdw>
                </a:effectLst>
              </a:rPr>
              <a:t>Evangelio. </a:t>
            </a:r>
            <a:endParaRPr lang="es-AR" sz="2400" dirty="0">
              <a:effectLst>
                <a:outerShdw blurRad="38100" dist="38100" dir="2700000" algn="tl">
                  <a:srgbClr val="000000">
                    <a:alpha val="43137"/>
                  </a:srgbClr>
                </a:outerShdw>
              </a:effectLst>
            </a:endParaRPr>
          </a:p>
        </p:txBody>
      </p:sp>
      <p:sp>
        <p:nvSpPr>
          <p:cNvPr id="4" name="Rectángulo 3"/>
          <p:cNvSpPr/>
          <p:nvPr/>
        </p:nvSpPr>
        <p:spPr>
          <a:xfrm rot="20872243">
            <a:off x="5396089" y="4199765"/>
            <a:ext cx="3747912" cy="1477328"/>
          </a:xfrm>
          <a:prstGeom prst="rect">
            <a:avLst/>
          </a:prstGeom>
        </p:spPr>
        <p:txBody>
          <a:bodyPr wrap="square">
            <a:spAutoFit/>
          </a:bodyPr>
          <a:lstStyle/>
          <a:p>
            <a:pPr algn="ctr"/>
            <a:r>
              <a:rPr lang="es-ES" dirty="0">
                <a:solidFill>
                  <a:schemeClr val="bg1"/>
                </a:solidFill>
              </a:rPr>
              <a:t>Nuestra Madre querida, </a:t>
            </a:r>
            <a:endParaRPr lang="es-ES" dirty="0" smtClean="0">
              <a:solidFill>
                <a:schemeClr val="bg1"/>
              </a:solidFill>
            </a:endParaRPr>
          </a:p>
          <a:p>
            <a:pPr algn="ctr"/>
            <a:r>
              <a:rPr lang="es-ES" dirty="0" smtClean="0">
                <a:solidFill>
                  <a:schemeClr val="bg1"/>
                </a:solidFill>
              </a:rPr>
              <a:t>desde </a:t>
            </a:r>
            <a:r>
              <a:rPr lang="es-ES" dirty="0">
                <a:solidFill>
                  <a:schemeClr val="bg1"/>
                </a:solidFill>
              </a:rPr>
              <a:t>el santuario de Guadalupe, </a:t>
            </a:r>
            <a:endParaRPr lang="es-ES" dirty="0" smtClean="0">
              <a:solidFill>
                <a:schemeClr val="bg1"/>
              </a:solidFill>
            </a:endParaRPr>
          </a:p>
          <a:p>
            <a:pPr algn="ctr"/>
            <a:r>
              <a:rPr lang="es-ES" dirty="0" smtClean="0">
                <a:solidFill>
                  <a:schemeClr val="bg1"/>
                </a:solidFill>
              </a:rPr>
              <a:t>hace </a:t>
            </a:r>
            <a:r>
              <a:rPr lang="es-ES" dirty="0">
                <a:solidFill>
                  <a:schemeClr val="bg1"/>
                </a:solidFill>
              </a:rPr>
              <a:t>sentir a sus hijos más </a:t>
            </a:r>
            <a:r>
              <a:rPr lang="es-ES" dirty="0" smtClean="0">
                <a:solidFill>
                  <a:schemeClr val="bg1"/>
                </a:solidFill>
              </a:rPr>
              <a:t>pequeños</a:t>
            </a:r>
          </a:p>
          <a:p>
            <a:pPr algn="ctr"/>
            <a:r>
              <a:rPr lang="es-ES" dirty="0" smtClean="0">
                <a:solidFill>
                  <a:schemeClr val="bg1"/>
                </a:solidFill>
              </a:rPr>
              <a:t> </a:t>
            </a:r>
            <a:r>
              <a:rPr lang="es-ES" dirty="0">
                <a:solidFill>
                  <a:schemeClr val="bg1"/>
                </a:solidFill>
              </a:rPr>
              <a:t>que ellos están </a:t>
            </a:r>
            <a:endParaRPr lang="es-ES" dirty="0" smtClean="0">
              <a:solidFill>
                <a:schemeClr val="bg1"/>
              </a:solidFill>
            </a:endParaRPr>
          </a:p>
          <a:p>
            <a:pPr algn="ctr"/>
            <a:r>
              <a:rPr lang="es-ES" dirty="0" smtClean="0">
                <a:solidFill>
                  <a:schemeClr val="bg1"/>
                </a:solidFill>
              </a:rPr>
              <a:t>en </a:t>
            </a:r>
            <a:r>
              <a:rPr lang="es-ES" dirty="0">
                <a:solidFill>
                  <a:schemeClr val="bg1"/>
                </a:solidFill>
              </a:rPr>
              <a:t>el cuenco de su manto. </a:t>
            </a:r>
            <a:endParaRPr lang="es-AR" dirty="0"/>
          </a:p>
        </p:txBody>
      </p:sp>
      <p:sp>
        <p:nvSpPr>
          <p:cNvPr id="7" name="Rectángulo 6"/>
          <p:cNvSpPr/>
          <p:nvPr/>
        </p:nvSpPr>
        <p:spPr>
          <a:xfrm>
            <a:off x="388233" y="200604"/>
            <a:ext cx="2188420" cy="707886"/>
          </a:xfrm>
          <a:prstGeom prst="rect">
            <a:avLst/>
          </a:prstGeom>
          <a:ln/>
        </p:spPr>
        <p:style>
          <a:lnRef idx="2">
            <a:schemeClr val="accent6"/>
          </a:lnRef>
          <a:fillRef idx="1">
            <a:schemeClr val="lt1"/>
          </a:fillRef>
          <a:effectRef idx="0">
            <a:schemeClr val="accent6"/>
          </a:effectRef>
          <a:fontRef idx="minor">
            <a:schemeClr val="dk1"/>
          </a:fontRef>
        </p:style>
        <p:txBody>
          <a:bodyPr wrap="none">
            <a:spAutoFit/>
          </a:bodyPr>
          <a:lstStyle/>
          <a:p>
            <a:pPr lvl="0"/>
            <a:r>
              <a:rPr lang="es-ES" sz="4000" b="1" spc="50" dirty="0">
                <a:ln w="0"/>
                <a:solidFill>
                  <a:schemeClr val="bg2"/>
                </a:solidFill>
                <a:effectLst>
                  <a:innerShdw blurRad="63500" dist="50800" dir="13500000">
                    <a:srgbClr val="000000">
                      <a:alpha val="50000"/>
                    </a:srgbClr>
                  </a:innerShdw>
                </a:effectLst>
                <a:latin typeface="Tahoma" panose="020B0604030504040204" pitchFamily="34" charset="0"/>
                <a:ea typeface="Times New Roman" panose="02020603050405020304" pitchFamily="18" charset="0"/>
              </a:rPr>
              <a:t>silencio</a:t>
            </a:r>
            <a:endParaRPr lang="es-AR" sz="4000" b="1" spc="50" dirty="0">
              <a:ln w="0"/>
              <a:solidFill>
                <a:schemeClr val="bg2"/>
              </a:solidFill>
              <a:effectLst>
                <a:innerShdw blurRad="63500" dist="50800" dir="13500000">
                  <a:srgbClr val="000000">
                    <a:alpha val="50000"/>
                  </a:srgbClr>
                </a:inn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0047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1000" t="-15000" r="-30000" b="-179000"/>
          </a:stretch>
        </a:blipFill>
        <a:effectLst/>
      </p:bgPr>
    </p:bg>
    <p:spTree>
      <p:nvGrpSpPr>
        <p:cNvPr id="1" name=""/>
        <p:cNvGrpSpPr/>
        <p:nvPr/>
      </p:nvGrpSpPr>
      <p:grpSpPr>
        <a:xfrm>
          <a:off x="0" y="0"/>
          <a:ext cx="0" cy="0"/>
          <a:chOff x="0" y="0"/>
          <a:chExt cx="0" cy="0"/>
        </a:xfrm>
      </p:grpSpPr>
      <p:sp>
        <p:nvSpPr>
          <p:cNvPr id="2" name="Rectángulo 1"/>
          <p:cNvSpPr/>
          <p:nvPr/>
        </p:nvSpPr>
        <p:spPr>
          <a:xfrm>
            <a:off x="259644" y="300125"/>
            <a:ext cx="1975556" cy="4031873"/>
          </a:xfrm>
          <a:prstGeom prst="rect">
            <a:avLst/>
          </a:prstGeom>
        </p:spPr>
        <p:txBody>
          <a:bodyPr wrap="square">
            <a:spAutoFit/>
          </a:bodyPr>
          <a:lstStyle/>
          <a:p>
            <a:r>
              <a:rPr lang="es-ES" sz="3600" b="1" dirty="0">
                <a:effectLst>
                  <a:outerShdw blurRad="38100" dist="38100" dir="2700000" algn="tl">
                    <a:srgbClr val="000000">
                      <a:alpha val="43137"/>
                    </a:srgbClr>
                  </a:outerShdw>
                </a:effectLst>
              </a:rPr>
              <a:t>A</a:t>
            </a:r>
            <a:r>
              <a:rPr lang="es-ES" sz="2000" b="1" dirty="0">
                <a:effectLst>
                  <a:outerShdw blurRad="38100" dist="38100" dir="2700000" algn="tl">
                    <a:srgbClr val="000000">
                      <a:alpha val="43137"/>
                    </a:srgbClr>
                  </a:outerShdw>
                </a:effectLst>
              </a:rPr>
              <a:t>hora, desde Aparecida</a:t>
            </a:r>
            <a:r>
              <a:rPr lang="es-ES" sz="2000" b="1" dirty="0" smtClean="0">
                <a:effectLst>
                  <a:outerShdw blurRad="38100" dist="38100" dir="2700000" algn="tl">
                    <a:srgbClr val="000000">
                      <a:alpha val="43137"/>
                    </a:srgbClr>
                  </a:outerShdw>
                </a:effectLst>
              </a:rPr>
              <a:t>,</a:t>
            </a:r>
          </a:p>
          <a:p>
            <a:r>
              <a:rPr lang="es-ES" sz="2000" b="1" dirty="0" smtClean="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los invita a echar las redes en el mundo, </a:t>
            </a:r>
            <a:endParaRPr lang="es-ES" sz="2000" b="1" dirty="0" smtClean="0">
              <a:effectLst>
                <a:outerShdw blurRad="38100" dist="38100" dir="2700000" algn="tl">
                  <a:srgbClr val="000000">
                    <a:alpha val="43137"/>
                  </a:srgbClr>
                </a:outerShdw>
              </a:effectLst>
            </a:endParaRPr>
          </a:p>
          <a:p>
            <a:r>
              <a:rPr lang="es-ES" sz="2000" b="1" dirty="0" smtClean="0">
                <a:effectLst>
                  <a:outerShdw blurRad="38100" dist="38100" dir="2700000" algn="tl">
                    <a:srgbClr val="000000">
                      <a:alpha val="43137"/>
                    </a:srgbClr>
                  </a:outerShdw>
                </a:effectLst>
              </a:rPr>
              <a:t>para </a:t>
            </a:r>
            <a:r>
              <a:rPr lang="es-ES" sz="2000" b="1" dirty="0">
                <a:effectLst>
                  <a:outerShdw blurRad="38100" dist="38100" dir="2700000" algn="tl">
                    <a:srgbClr val="000000">
                      <a:alpha val="43137"/>
                    </a:srgbClr>
                  </a:outerShdw>
                </a:effectLst>
              </a:rPr>
              <a:t>sacar del anonimato </a:t>
            </a:r>
            <a:endParaRPr lang="es-ES" sz="2000" b="1" dirty="0" smtClean="0">
              <a:effectLst>
                <a:outerShdw blurRad="38100" dist="38100" dir="2700000" algn="tl">
                  <a:srgbClr val="000000">
                    <a:alpha val="43137"/>
                  </a:srgbClr>
                </a:outerShdw>
              </a:effectLst>
            </a:endParaRPr>
          </a:p>
          <a:p>
            <a:r>
              <a:rPr lang="es-ES" sz="2000" b="1" dirty="0" smtClean="0">
                <a:effectLst>
                  <a:outerShdw blurRad="38100" dist="38100" dir="2700000" algn="tl">
                    <a:srgbClr val="000000">
                      <a:alpha val="43137"/>
                    </a:srgbClr>
                  </a:outerShdw>
                </a:effectLst>
              </a:rPr>
              <a:t>a </a:t>
            </a:r>
            <a:r>
              <a:rPr lang="es-ES" sz="2000" b="1" dirty="0">
                <a:effectLst>
                  <a:outerShdw blurRad="38100" dist="38100" dir="2700000" algn="tl">
                    <a:srgbClr val="000000">
                      <a:alpha val="43137"/>
                    </a:srgbClr>
                  </a:outerShdw>
                </a:effectLst>
              </a:rPr>
              <a:t>los que están sumergidos </a:t>
            </a:r>
            <a:endParaRPr lang="es-ES" sz="2000" b="1" dirty="0" smtClean="0">
              <a:effectLst>
                <a:outerShdw blurRad="38100" dist="38100" dir="2700000" algn="tl">
                  <a:srgbClr val="000000">
                    <a:alpha val="43137"/>
                  </a:srgbClr>
                </a:outerShdw>
              </a:effectLst>
            </a:endParaRPr>
          </a:p>
          <a:p>
            <a:r>
              <a:rPr lang="es-ES" sz="2000" b="1" dirty="0" smtClean="0">
                <a:effectLst>
                  <a:outerShdw blurRad="38100" dist="38100" dir="2700000" algn="tl">
                    <a:srgbClr val="000000">
                      <a:alpha val="43137"/>
                    </a:srgbClr>
                  </a:outerShdw>
                </a:effectLst>
              </a:rPr>
              <a:t>en </a:t>
            </a:r>
            <a:r>
              <a:rPr lang="es-ES" sz="2000" b="1" dirty="0">
                <a:effectLst>
                  <a:outerShdw blurRad="38100" dist="38100" dir="2700000" algn="tl">
                    <a:srgbClr val="000000">
                      <a:alpha val="43137"/>
                    </a:srgbClr>
                  </a:outerShdw>
                </a:effectLst>
              </a:rPr>
              <a:t>el </a:t>
            </a:r>
            <a:r>
              <a:rPr lang="es-ES" sz="2000" b="1" dirty="0" smtClean="0">
                <a:effectLst>
                  <a:outerShdw blurRad="38100" dist="38100" dir="2700000" algn="tl">
                    <a:srgbClr val="000000">
                      <a:alpha val="43137"/>
                    </a:srgbClr>
                  </a:outerShdw>
                </a:effectLst>
              </a:rPr>
              <a:t>olvido</a:t>
            </a:r>
          </a:p>
          <a:p>
            <a:r>
              <a:rPr lang="es-ES" sz="2000" b="1" dirty="0" smtClean="0">
                <a:effectLst>
                  <a:outerShdw blurRad="38100" dist="38100" dir="2700000" algn="tl">
                    <a:srgbClr val="000000">
                      <a:alpha val="43137"/>
                    </a:srgbClr>
                  </a:outerShdw>
                </a:effectLst>
              </a:rPr>
              <a:t> </a:t>
            </a:r>
            <a:r>
              <a:rPr lang="es-ES" sz="2000" b="1" dirty="0">
                <a:effectLst>
                  <a:outerShdw blurRad="38100" dist="38100" dir="2700000" algn="tl">
                    <a:srgbClr val="000000">
                      <a:alpha val="43137"/>
                    </a:srgbClr>
                  </a:outerShdw>
                </a:effectLst>
              </a:rPr>
              <a:t>y acercarlos a la luz de la fe. </a:t>
            </a:r>
          </a:p>
        </p:txBody>
      </p:sp>
      <p:sp>
        <p:nvSpPr>
          <p:cNvPr id="3" name="Rectángulo 2"/>
          <p:cNvSpPr/>
          <p:nvPr/>
        </p:nvSpPr>
        <p:spPr>
          <a:xfrm>
            <a:off x="2753959" y="476936"/>
            <a:ext cx="3759729" cy="2246769"/>
          </a:xfrm>
          <a:prstGeom prst="rect">
            <a:avLst/>
          </a:prstGeom>
        </p:spPr>
        <p:txBody>
          <a:bodyPr wrap="square">
            <a:spAutoFit/>
          </a:bodyPr>
          <a:lstStyle/>
          <a:p>
            <a:pPr algn="r"/>
            <a:r>
              <a:rPr lang="es-ES" sz="2800" dirty="0">
                <a:effectLst>
                  <a:outerShdw blurRad="38100" dist="38100" dir="2700000" algn="tl">
                    <a:srgbClr val="000000">
                      <a:alpha val="43137"/>
                    </a:srgbClr>
                  </a:outerShdw>
                </a:effectLst>
              </a:rPr>
              <a:t>Ella, reuniendo </a:t>
            </a:r>
            <a:endParaRPr lang="es-ES" sz="2800" dirty="0" smtClean="0">
              <a:effectLst>
                <a:outerShdw blurRad="38100" dist="38100" dir="2700000" algn="tl">
                  <a:srgbClr val="000000">
                    <a:alpha val="43137"/>
                  </a:srgbClr>
                </a:outerShdw>
              </a:effectLst>
            </a:endParaRPr>
          </a:p>
          <a:p>
            <a:pPr algn="r"/>
            <a:r>
              <a:rPr lang="es-ES" sz="2800" dirty="0" smtClean="0">
                <a:effectLst>
                  <a:outerShdw blurRad="38100" dist="38100" dir="2700000" algn="tl">
                    <a:srgbClr val="000000">
                      <a:alpha val="43137"/>
                    </a:srgbClr>
                  </a:outerShdw>
                </a:effectLst>
              </a:rPr>
              <a:t>a </a:t>
            </a:r>
            <a:r>
              <a:rPr lang="es-ES" sz="2800" dirty="0">
                <a:effectLst>
                  <a:outerShdw blurRad="38100" dist="38100" dir="2700000" algn="tl">
                    <a:srgbClr val="000000">
                      <a:alpha val="43137"/>
                    </a:srgbClr>
                  </a:outerShdw>
                </a:effectLst>
              </a:rPr>
              <a:t>los hijos, </a:t>
            </a:r>
            <a:endParaRPr lang="es-ES" sz="2800" dirty="0" smtClean="0">
              <a:effectLst>
                <a:outerShdw blurRad="38100" dist="38100" dir="2700000" algn="tl">
                  <a:srgbClr val="000000">
                    <a:alpha val="43137"/>
                  </a:srgbClr>
                </a:outerShdw>
              </a:effectLst>
            </a:endParaRPr>
          </a:p>
          <a:p>
            <a:pPr algn="r"/>
            <a:r>
              <a:rPr lang="es-ES" sz="2800" dirty="0" smtClean="0">
                <a:effectLst>
                  <a:outerShdw blurRad="38100" dist="38100" dir="2700000" algn="tl">
                    <a:srgbClr val="000000">
                      <a:alpha val="43137"/>
                    </a:srgbClr>
                  </a:outerShdw>
                </a:effectLst>
              </a:rPr>
              <a:t>integra </a:t>
            </a:r>
            <a:r>
              <a:rPr lang="es-ES" sz="2800" dirty="0">
                <a:effectLst>
                  <a:outerShdw blurRad="38100" dist="38100" dir="2700000" algn="tl">
                    <a:srgbClr val="000000">
                      <a:alpha val="43137"/>
                    </a:srgbClr>
                  </a:outerShdw>
                </a:effectLst>
              </a:rPr>
              <a:t>a nuestros pueblos </a:t>
            </a:r>
            <a:endParaRPr lang="es-ES" sz="2800" dirty="0" smtClean="0">
              <a:effectLst>
                <a:outerShdw blurRad="38100" dist="38100" dir="2700000" algn="tl">
                  <a:srgbClr val="000000">
                    <a:alpha val="43137"/>
                  </a:srgbClr>
                </a:outerShdw>
              </a:effectLst>
            </a:endParaRPr>
          </a:p>
          <a:p>
            <a:pPr algn="r"/>
            <a:r>
              <a:rPr lang="es-ES" sz="2800" dirty="0" smtClean="0">
                <a:effectLst>
                  <a:outerShdw blurRad="38100" dist="38100" dir="2700000" algn="tl">
                    <a:srgbClr val="000000">
                      <a:alpha val="43137"/>
                    </a:srgbClr>
                  </a:outerShdw>
                </a:effectLst>
              </a:rPr>
              <a:t>en </a:t>
            </a:r>
            <a:r>
              <a:rPr lang="es-ES" sz="2800" dirty="0">
                <a:effectLst>
                  <a:outerShdw blurRad="38100" dist="38100" dir="2700000" algn="tl">
                    <a:srgbClr val="000000">
                      <a:alpha val="43137"/>
                    </a:srgbClr>
                  </a:outerShdw>
                </a:effectLst>
              </a:rPr>
              <a:t>torno a Jesucristo.</a:t>
            </a:r>
          </a:p>
        </p:txBody>
      </p:sp>
    </p:spTree>
    <p:extLst>
      <p:ext uri="{BB962C8B-B14F-4D97-AF65-F5344CB8AC3E}">
        <p14:creationId xmlns:p14="http://schemas.microsoft.com/office/powerpoint/2010/main" val="17814238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4000"/>
          </a:stretch>
        </a:blipFill>
        <a:effectLst/>
      </p:bgPr>
    </p:bg>
    <p:spTree>
      <p:nvGrpSpPr>
        <p:cNvPr id="1" name=""/>
        <p:cNvGrpSpPr/>
        <p:nvPr/>
      </p:nvGrpSpPr>
      <p:grpSpPr>
        <a:xfrm>
          <a:off x="0" y="0"/>
          <a:ext cx="0" cy="0"/>
          <a:chOff x="0" y="0"/>
          <a:chExt cx="0" cy="0"/>
        </a:xfrm>
      </p:grpSpPr>
      <p:sp>
        <p:nvSpPr>
          <p:cNvPr id="3" name="CuadroTexto 2"/>
          <p:cNvSpPr txBox="1"/>
          <p:nvPr/>
        </p:nvSpPr>
        <p:spPr>
          <a:xfrm>
            <a:off x="174812" y="147917"/>
            <a:ext cx="2689412" cy="4093428"/>
          </a:xfrm>
          <a:prstGeom prst="rect">
            <a:avLst/>
          </a:prstGeom>
          <a:solidFill>
            <a:schemeClr val="accent4">
              <a:lumMod val="20000"/>
              <a:lumOff val="80000"/>
              <a:alpha val="92000"/>
            </a:schemeClr>
          </a:solidFill>
        </p:spPr>
        <p:txBody>
          <a:bodyPr wrap="square" rtlCol="0">
            <a:spAutoFit/>
          </a:bodyPr>
          <a:lstStyle/>
          <a:p>
            <a:r>
              <a:rPr lang="es-ES" sz="2000" dirty="0">
                <a:ln w="0"/>
                <a:effectLst>
                  <a:outerShdw blurRad="38100" dist="19050" dir="2700000" algn="tl" rotWithShape="0">
                    <a:schemeClr val="dk1">
                      <a:alpha val="40000"/>
                    </a:schemeClr>
                  </a:outerShdw>
                </a:effectLst>
              </a:rPr>
              <a:t>DESIDERIO DESIDERAVI</a:t>
            </a:r>
            <a:endParaRPr lang="es-AR" sz="2000" dirty="0">
              <a:ln w="0"/>
              <a:effectLst>
                <a:outerShdw blurRad="38100" dist="19050" dir="2700000" algn="tl" rotWithShape="0">
                  <a:schemeClr val="dk1">
                    <a:alpha val="40000"/>
                  </a:schemeClr>
                </a:outerShdw>
              </a:effectLst>
            </a:endParaRPr>
          </a:p>
          <a:p>
            <a:r>
              <a:rPr lang="es-ES" sz="2000" dirty="0">
                <a:ln w="0"/>
                <a:effectLst>
                  <a:outerShdw blurRad="38100" dist="19050" dir="2700000" algn="tl" rotWithShape="0">
                    <a:schemeClr val="dk1">
                      <a:alpha val="40000"/>
                    </a:schemeClr>
                  </a:outerShdw>
                </a:effectLst>
              </a:rPr>
              <a:t>47. Otra cuestión decisiva – reflexionando de nuevo sobre cómo nos forma la Liturgia – es la educación necesaria para adquirir la actitud interior, que nos permita situar y comprender los símbolos litúrgicos. </a:t>
            </a:r>
            <a:endParaRPr lang="es-ES" sz="2000" dirty="0" smtClean="0">
              <a:ln w="0"/>
              <a:effectLst>
                <a:outerShdw blurRad="38100" dist="19050" dir="2700000" algn="tl" rotWithShape="0">
                  <a:schemeClr val="dk1">
                    <a:alpha val="40000"/>
                  </a:schemeClr>
                </a:outerShdw>
              </a:effectLst>
            </a:endParaRPr>
          </a:p>
          <a:p>
            <a:pPr algn="r"/>
            <a:r>
              <a:rPr lang="es-ES" sz="2000" dirty="0" smtClean="0">
                <a:ln w="0"/>
                <a:effectLst>
                  <a:outerShdw blurRad="38100" dist="19050" dir="2700000" algn="tl" rotWithShape="0">
                    <a:schemeClr val="dk1">
                      <a:alpha val="40000"/>
                    </a:schemeClr>
                  </a:outerShdw>
                </a:effectLst>
              </a:rPr>
              <a:t>Lo </a:t>
            </a:r>
            <a:r>
              <a:rPr lang="es-ES" sz="2000" dirty="0">
                <a:ln w="0"/>
                <a:effectLst>
                  <a:outerShdw blurRad="38100" dist="19050" dir="2700000" algn="tl" rotWithShape="0">
                    <a:schemeClr val="dk1">
                      <a:alpha val="40000"/>
                    </a:schemeClr>
                  </a:outerShdw>
                </a:effectLst>
              </a:rPr>
              <a:t>expreso de forma </a:t>
            </a:r>
            <a:r>
              <a:rPr lang="es-ES" sz="2000" dirty="0" smtClean="0">
                <a:ln w="0"/>
                <a:effectLst>
                  <a:outerShdw blurRad="38100" dist="19050" dir="2700000" algn="tl" rotWithShape="0">
                    <a:schemeClr val="dk1">
                      <a:alpha val="40000"/>
                    </a:schemeClr>
                  </a:outerShdw>
                </a:effectLst>
              </a:rPr>
              <a:t>sencilla: </a:t>
            </a:r>
            <a:endParaRPr lang="es-AR" sz="2000" dirty="0">
              <a:ln w="0"/>
              <a:effectLst>
                <a:outerShdw blurRad="38100" dist="19050" dir="2700000" algn="tl" rotWithShape="0">
                  <a:schemeClr val="dk1">
                    <a:alpha val="40000"/>
                  </a:schemeClr>
                </a:outerShdw>
              </a:effectLst>
            </a:endParaRPr>
          </a:p>
        </p:txBody>
      </p:sp>
      <p:sp>
        <p:nvSpPr>
          <p:cNvPr id="4" name="Rectángulo 3"/>
          <p:cNvSpPr/>
          <p:nvPr/>
        </p:nvSpPr>
        <p:spPr>
          <a:xfrm>
            <a:off x="5486400" y="0"/>
            <a:ext cx="6526119" cy="4247317"/>
          </a:xfrm>
          <a:prstGeom prst="rect">
            <a:avLst/>
          </a:prstGeom>
          <a:solidFill>
            <a:schemeClr val="accent4">
              <a:lumMod val="20000"/>
              <a:lumOff val="80000"/>
            </a:schemeClr>
          </a:solidFill>
        </p:spPr>
        <p:txBody>
          <a:bodyPr wrap="square">
            <a:spAutoFit/>
          </a:bodyPr>
          <a:lstStyle/>
          <a:p>
            <a:r>
              <a:rPr lang="es-ES" dirty="0" smtClean="0">
                <a:effectLst>
                  <a:outerShdw blurRad="38100" dist="38100" dir="2700000" algn="tl">
                    <a:srgbClr val="000000">
                      <a:alpha val="43137"/>
                    </a:srgbClr>
                  </a:outerShdw>
                </a:effectLst>
                <a:latin typeface="Book Antiqua" panose="02040602050305030304" pitchFamily="18" charset="0"/>
              </a:rPr>
              <a:t>Quizás </a:t>
            </a:r>
            <a:r>
              <a:rPr lang="es-ES" dirty="0">
                <a:effectLst>
                  <a:outerShdw blurRad="38100" dist="38100" dir="2700000" algn="tl">
                    <a:srgbClr val="000000">
                      <a:alpha val="43137"/>
                    </a:srgbClr>
                  </a:outerShdw>
                </a:effectLst>
                <a:latin typeface="Book Antiqua" panose="02040602050305030304" pitchFamily="18" charset="0"/>
              </a:rPr>
              <a:t>puede que no tengamos un vivo recuerdo de ello, pero podemos imaginar fácilmente el gesto de una mano más grande que toma la pequeña mano de un niño y acompañándola lentamente mientras traza, por primera vez, la señal de nuestra salvación. El movimiento va acompañado de las palabras, también lentas, como para apropiarse de cada instante de ese gesto, de todo el cuerpo: «En el nombre del Padre... y del Hijo... y del Espíritu Santo... Amén». Para después soltar la mano del niño y, dispuesto a acudir en su ayuda, ver cómo repite él solo ese gesto ya entregado, como si fuera un hábito que crecerá con él, vistiéndolo de la manera que sólo el Espíritu conoce. A partir de ese momento, ese gesto, su fuerza simbólica, nos pertenece o, mejor dicho, pertenecemos a ese gesto, nos da forma, somos formados por él</a:t>
            </a:r>
            <a:r>
              <a:rPr lang="es-ES" dirty="0" smtClean="0">
                <a:effectLst>
                  <a:outerShdw blurRad="38100" dist="38100" dir="2700000" algn="tl">
                    <a:srgbClr val="000000">
                      <a:alpha val="43137"/>
                    </a:srgbClr>
                  </a:outerShdw>
                </a:effectLst>
                <a:latin typeface="Book Antiqua" panose="02040602050305030304" pitchFamily="18" charset="0"/>
              </a:rPr>
              <a:t>.</a:t>
            </a:r>
            <a:endParaRPr lang="es-AR" dirty="0">
              <a:effectLst>
                <a:outerShdw blurRad="38100" dist="38100" dir="2700000" algn="tl">
                  <a:srgbClr val="000000">
                    <a:alpha val="43137"/>
                  </a:srgbClr>
                </a:outerShdw>
              </a:effectLst>
              <a:latin typeface="Book Antiqua" panose="02040602050305030304" pitchFamily="18" charset="0"/>
            </a:endParaRPr>
          </a:p>
        </p:txBody>
      </p:sp>
      <p:sp>
        <p:nvSpPr>
          <p:cNvPr id="5" name="Rectángulo 4"/>
          <p:cNvSpPr/>
          <p:nvPr/>
        </p:nvSpPr>
        <p:spPr>
          <a:xfrm>
            <a:off x="336176" y="4579899"/>
            <a:ext cx="5042648" cy="1938992"/>
          </a:xfrm>
          <a:prstGeom prst="rect">
            <a:avLst/>
          </a:prstGeom>
          <a:solidFill>
            <a:schemeClr val="accent6">
              <a:lumMod val="75000"/>
            </a:schemeClr>
          </a:solidFill>
        </p:spPr>
        <p:txBody>
          <a:bodyPr wrap="square">
            <a:spAutoFit/>
          </a:bodyPr>
          <a:lstStyle/>
          <a:p>
            <a:r>
              <a:rPr lang="es-ES" sz="2000" b="1" dirty="0">
                <a:solidFill>
                  <a:schemeClr val="accent4">
                    <a:lumMod val="20000"/>
                    <a:lumOff val="80000"/>
                  </a:schemeClr>
                </a:solidFill>
                <a:effectLst>
                  <a:outerShdw blurRad="38100" dist="38100" dir="2700000" algn="tl">
                    <a:srgbClr val="000000">
                      <a:alpha val="43137"/>
                    </a:srgbClr>
                  </a:outerShdw>
                </a:effectLst>
              </a:rPr>
              <a:t>Pienso en los padres y, más aún, en los abuelos, pero también en nuestros párrocos y catequistas. Muchos de nosotros aprendimos de ellos el poder de los gestos litúrgicos, como la señal de la cruz, el arrodillarse o las fórmulas de nuestra fe. </a:t>
            </a:r>
            <a:endParaRPr lang="es-AR" sz="2000" b="1" dirty="0">
              <a:solidFill>
                <a:schemeClr val="accent4">
                  <a:lumMod val="20000"/>
                  <a:lumOff val="80000"/>
                </a:schemeClr>
              </a:solidFill>
              <a:effectLst>
                <a:outerShdw blurRad="38100" dist="38100" dir="2700000" algn="tl">
                  <a:srgbClr val="000000">
                    <a:alpha val="43137"/>
                  </a:srgbClr>
                </a:outerShdw>
              </a:effectLst>
            </a:endParaRPr>
          </a:p>
        </p:txBody>
      </p:sp>
      <p:sp>
        <p:nvSpPr>
          <p:cNvPr id="7" name="Rectángulo 6"/>
          <p:cNvSpPr/>
          <p:nvPr/>
        </p:nvSpPr>
        <p:spPr>
          <a:xfrm>
            <a:off x="5598085" y="5811203"/>
            <a:ext cx="6732868" cy="1015663"/>
          </a:xfrm>
          <a:prstGeom prst="rect">
            <a:avLst/>
          </a:prstGeom>
          <a:solidFill>
            <a:schemeClr val="bg1"/>
          </a:solidFill>
        </p:spPr>
        <p:txBody>
          <a:bodyPr wrap="square">
            <a:spAutoFit/>
          </a:bodyPr>
          <a:lstStyle/>
          <a:p>
            <a:r>
              <a:rPr lang="es-ES" dirty="0"/>
              <a:t> No podemos permitir que nos roben esta riqueza. A medida que crecemos, podemos tener más medios para comprender, pero siempre </a:t>
            </a:r>
            <a:r>
              <a:rPr lang="es-ES" sz="2400" b="1" dirty="0"/>
              <a:t>con la condición de seguir siendo pequeños</a:t>
            </a:r>
            <a:r>
              <a:rPr lang="es-ES" dirty="0"/>
              <a:t>.</a:t>
            </a:r>
            <a:endParaRPr lang="es-AR" dirty="0"/>
          </a:p>
        </p:txBody>
      </p:sp>
      <p:sp>
        <p:nvSpPr>
          <p:cNvPr id="6" name="Rectángulo 5"/>
          <p:cNvSpPr/>
          <p:nvPr/>
        </p:nvSpPr>
        <p:spPr>
          <a:xfrm>
            <a:off x="4276164" y="4104826"/>
            <a:ext cx="6633695" cy="1323439"/>
          </a:xfrm>
          <a:prstGeom prst="rect">
            <a:avLst/>
          </a:prstGeom>
          <a:solidFill>
            <a:srgbClr val="00B0F0"/>
          </a:solidFill>
        </p:spPr>
        <p:txBody>
          <a:bodyPr wrap="square">
            <a:spAutoFit/>
          </a:bodyPr>
          <a:lstStyle/>
          <a:p>
            <a:r>
              <a:rPr lang="es-ES" sz="2000" b="1" dirty="0">
                <a:solidFill>
                  <a:schemeClr val="accent4">
                    <a:lumMod val="20000"/>
                    <a:lumOff val="80000"/>
                  </a:schemeClr>
                </a:solidFill>
                <a:effectLst>
                  <a:outerShdw blurRad="38100" dist="38100" dir="2700000" algn="tl">
                    <a:srgbClr val="000000">
                      <a:alpha val="43137"/>
                    </a:srgbClr>
                  </a:outerShdw>
                </a:effectLst>
              </a:rPr>
              <a:t>No es necesario hablar demasiado, no es necesario haber entendido todo sobre ese gesto: es necesario ser pequeño, tanto al entregarlo, como al recibirlo. El resto es obra del Espíritu. Así hemos sido iniciados en el lenguaje simbólico. </a:t>
            </a:r>
            <a:endParaRPr lang="es-AR" sz="2000" b="1" dirty="0">
              <a:solidFill>
                <a:schemeClr val="accent4">
                  <a:lumMod val="20000"/>
                  <a:lumOff val="8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8905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1" nodeType="clickEffect">
                                  <p:stCondLst>
                                    <p:cond delay="0"/>
                                  </p:stCondLst>
                                  <p:childTnLst>
                                    <p:animScale>
                                      <p:cBhvr>
                                        <p:cTn id="2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6" grpId="0" animBg="1"/>
      <p:bldP spid="6"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Rectángulo 3"/>
          <p:cNvSpPr/>
          <p:nvPr/>
        </p:nvSpPr>
        <p:spPr>
          <a:xfrm>
            <a:off x="312925" y="230436"/>
            <a:ext cx="5245193" cy="156966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dirty="0"/>
              <a:t>12. </a:t>
            </a:r>
            <a:r>
              <a:rPr lang="es-ES" sz="2400" dirty="0"/>
              <a:t>Nuestro primer encuentro con su Pascua es el acontecimiento que marca la vida de todos nosotros, los creyentes en Cristo: nuestro </a:t>
            </a:r>
            <a:r>
              <a:rPr lang="es-ES" sz="2400" dirty="0" smtClean="0"/>
              <a:t>bautismo</a:t>
            </a:r>
            <a:endParaRPr lang="es-AR" sz="2400" dirty="0"/>
          </a:p>
        </p:txBody>
      </p:sp>
      <p:sp>
        <p:nvSpPr>
          <p:cNvPr id="5" name="Rectángulo 4"/>
          <p:cNvSpPr/>
          <p:nvPr/>
        </p:nvSpPr>
        <p:spPr>
          <a:xfrm>
            <a:off x="7142007" y="342917"/>
            <a:ext cx="4836215" cy="5262979"/>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r>
              <a:rPr lang="es-ES" sz="2400" dirty="0">
                <a:solidFill>
                  <a:schemeClr val="accent4">
                    <a:lumMod val="20000"/>
                    <a:lumOff val="80000"/>
                  </a:schemeClr>
                </a:solidFill>
              </a:rPr>
              <a:t>. No es una adhesión mental a su pensamiento o la sumisión a un código de comportamiento impuesto por Él: es la inmersión en su pasión, muerte, resurrección y ascensión. No es un gesto mágico: la magia es lo contrario a la lógica de los Sacramentos porque pretende tener poder sobre Dios y, por esa razón, viene del tentador. En perfecta continuidad con la Encarnación, se nos da la posibilidad, en virtud de la presencia y la acción del Espíritu, de morir y resucitar en Cristo.</a:t>
            </a:r>
            <a:endParaRPr lang="es-AR" sz="2400" dirty="0">
              <a:solidFill>
                <a:schemeClr val="accent4">
                  <a:lumMod val="20000"/>
                  <a:lumOff val="80000"/>
                </a:schemeClr>
              </a:solidFill>
            </a:endParaRPr>
          </a:p>
        </p:txBody>
      </p:sp>
      <p:sp>
        <p:nvSpPr>
          <p:cNvPr id="7" name="Rectángulo 6"/>
          <p:cNvSpPr/>
          <p:nvPr/>
        </p:nvSpPr>
        <p:spPr>
          <a:xfrm>
            <a:off x="312925" y="2645870"/>
            <a:ext cx="6096000" cy="3301866"/>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ctr">
              <a:lnSpc>
                <a:spcPct val="107000"/>
              </a:lnSpc>
              <a:spcAft>
                <a:spcPts val="800"/>
              </a:spcAft>
            </a:pPr>
            <a:r>
              <a:rPr lang="es-AR"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CARTA APOSTÓLICA</a:t>
            </a:r>
            <a:endParaRPr lang="es-A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AR" sz="2400" b="1" i="1" dirty="0">
                <a:solidFill>
                  <a:srgbClr val="663300"/>
                </a:solidFill>
                <a:latin typeface="Tahoma" panose="020B0604030504040204" pitchFamily="34" charset="0"/>
                <a:ea typeface="Times New Roman" panose="02020603050405020304" pitchFamily="18" charset="0"/>
                <a:cs typeface="Times New Roman" panose="02020603050405020304" pitchFamily="18" charset="0"/>
              </a:rPr>
              <a:t>DESIDERIO DESIDERAVI</a:t>
            </a:r>
            <a:endParaRPr lang="es-A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AR"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DEL SANTO PADRE</a:t>
            </a:r>
            <a:br>
              <a:rPr lang="es-AR"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br>
            <a:r>
              <a:rPr lang="es-AR" b="1"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FRANCISCO</a:t>
            </a:r>
            <a:endParaRPr lang="es-A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AR" sz="10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A LOS OBISPOS, A LOS PRESBÍTEROS</a:t>
            </a:r>
            <a:br>
              <a:rPr lang="es-AR" sz="10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br>
            <a:r>
              <a:rPr lang="es-AR" sz="10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Y A LOS DIÁCONOS,</a:t>
            </a:r>
            <a:br>
              <a:rPr lang="es-AR" sz="10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br>
            <a:r>
              <a:rPr lang="es-AR" sz="10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A LAS PERSONAS CONSAGRADAS</a:t>
            </a:r>
            <a:br>
              <a:rPr lang="es-AR" sz="10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br>
            <a:r>
              <a:rPr lang="es-AR" sz="10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Y A TODOS LOS FIELES LAICOS</a:t>
            </a:r>
            <a:endParaRPr lang="es-AR" sz="10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s-AR" sz="2400" b="1" dirty="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cs typeface="Times New Roman" panose="02020603050405020304" pitchFamily="18" charset="0"/>
              </a:rPr>
              <a:t>SOBRE LA FORMACIÓN LITÚRGICA</a:t>
            </a:r>
            <a:br>
              <a:rPr lang="es-AR" sz="2400" b="1" dirty="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cs typeface="Times New Roman" panose="02020603050405020304" pitchFamily="18" charset="0"/>
              </a:rPr>
            </a:br>
            <a:r>
              <a:rPr lang="es-AR" sz="2400" b="1" dirty="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cs typeface="Times New Roman" panose="02020603050405020304" pitchFamily="18" charset="0"/>
              </a:rPr>
              <a:t>DEL PUEBLO DE DIOS</a:t>
            </a:r>
            <a:endParaRPr lang="es-AR"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037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sp>
        <p:nvSpPr>
          <p:cNvPr id="2" name="Rectángulo 1"/>
          <p:cNvSpPr/>
          <p:nvPr/>
        </p:nvSpPr>
        <p:spPr>
          <a:xfrm>
            <a:off x="5773283" y="0"/>
            <a:ext cx="6418717" cy="2308324"/>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r>
              <a:rPr lang="es-ES" sz="2000" dirty="0" smtClean="0">
                <a:solidFill>
                  <a:schemeClr val="accent4"/>
                </a:solidFill>
              </a:rPr>
              <a:t>. </a:t>
            </a:r>
            <a:r>
              <a:rPr lang="es-ES" sz="2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Quiere decir que mientras Dios creaba el agua pensaba en el bautismo de cada uno de nosotros, y este pensamiento le ha acompañado en su actuar a lo largo de la historia de la salvación cada vez que, con un designio concreto, ha querido servirse del agua. </a:t>
            </a:r>
            <a:endParaRPr lang="es-AR" sz="2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4" name="Rectángulo 3"/>
          <p:cNvSpPr/>
          <p:nvPr/>
        </p:nvSpPr>
        <p:spPr>
          <a:xfrm>
            <a:off x="0" y="0"/>
            <a:ext cx="5737411" cy="193899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s-ES" sz="2400" dirty="0">
                <a:solidFill>
                  <a:srgbClr val="0070C0"/>
                </a:solidFill>
                <a:effectLst>
                  <a:outerShdw blurRad="38100" dist="38100" dir="2700000" algn="tl">
                    <a:srgbClr val="000000">
                      <a:alpha val="43137"/>
                    </a:srgbClr>
                  </a:outerShdw>
                </a:effectLst>
              </a:rPr>
              <a:t>13. El modo en que acontece es conmovedor</a:t>
            </a:r>
            <a:r>
              <a:rPr lang="es-ES" sz="2400" dirty="0" smtClean="0">
                <a:solidFill>
                  <a:srgbClr val="0070C0"/>
                </a:solidFill>
                <a:effectLst>
                  <a:outerShdw blurRad="38100" dist="38100" dir="2700000" algn="tl">
                    <a:srgbClr val="000000">
                      <a:alpha val="43137"/>
                    </a:srgbClr>
                  </a:outerShdw>
                </a:effectLst>
              </a:rPr>
              <a:t>.</a:t>
            </a:r>
          </a:p>
          <a:p>
            <a:r>
              <a:rPr lang="es-ES" sz="2400" dirty="0" smtClean="0">
                <a:solidFill>
                  <a:srgbClr val="0070C0"/>
                </a:solidFill>
                <a:effectLst>
                  <a:outerShdw blurRad="38100" dist="38100" dir="2700000" algn="tl">
                    <a:srgbClr val="000000">
                      <a:alpha val="43137"/>
                    </a:srgbClr>
                  </a:outerShdw>
                </a:effectLst>
              </a:rPr>
              <a:t> </a:t>
            </a:r>
            <a:r>
              <a:rPr lang="es-ES" sz="2400" dirty="0">
                <a:solidFill>
                  <a:srgbClr val="0070C0"/>
                </a:solidFill>
                <a:effectLst>
                  <a:outerShdw blurRad="38100" dist="38100" dir="2700000" algn="tl">
                    <a:srgbClr val="000000">
                      <a:alpha val="43137"/>
                    </a:srgbClr>
                  </a:outerShdw>
                </a:effectLst>
              </a:rPr>
              <a:t>La plegaria de bendición del agua bautismal </a:t>
            </a:r>
            <a:r>
              <a:rPr lang="es-ES" sz="2400" dirty="0" smtClean="0">
                <a:solidFill>
                  <a:srgbClr val="0070C0"/>
                </a:solidFill>
                <a:effectLst>
                  <a:outerShdw blurRad="38100" dist="38100" dir="2700000" algn="tl">
                    <a:srgbClr val="000000">
                      <a:alpha val="43137"/>
                    </a:srgbClr>
                  </a:outerShdw>
                </a:effectLst>
              </a:rPr>
              <a:t>nos </a:t>
            </a:r>
            <a:r>
              <a:rPr lang="es-ES" sz="2400" dirty="0">
                <a:solidFill>
                  <a:srgbClr val="0070C0"/>
                </a:solidFill>
                <a:effectLst>
                  <a:outerShdw blurRad="38100" dist="38100" dir="2700000" algn="tl">
                    <a:srgbClr val="000000">
                      <a:alpha val="43137"/>
                    </a:srgbClr>
                  </a:outerShdw>
                </a:effectLst>
              </a:rPr>
              <a:t>revela que Dios creó el agua precisamente en vista del bautismo</a:t>
            </a:r>
            <a:endParaRPr lang="es-AR" sz="2400" dirty="0">
              <a:solidFill>
                <a:srgbClr val="0070C0"/>
              </a:solidFill>
              <a:effectLst>
                <a:outerShdw blurRad="38100" dist="38100" dir="2700000" algn="tl">
                  <a:srgbClr val="000000">
                    <a:alpha val="43137"/>
                  </a:srgbClr>
                </a:outerShdw>
              </a:effectLst>
            </a:endParaRPr>
          </a:p>
        </p:txBody>
      </p:sp>
      <p:sp>
        <p:nvSpPr>
          <p:cNvPr id="5" name="Rectángulo 4"/>
          <p:cNvSpPr/>
          <p:nvPr/>
        </p:nvSpPr>
        <p:spPr>
          <a:xfrm>
            <a:off x="0" y="1938992"/>
            <a:ext cx="5755347" cy="489364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ES" sz="2400" dirty="0">
                <a:latin typeface="Book Antiqua" panose="02040602050305030304" pitchFamily="18" charset="0"/>
              </a:rPr>
              <a:t>Es como si, después de crearla, hubiera querido perfeccionarla para llegar a ser el agua del bautismo. Y por eso la ha querido colmar del movimiento de su Espíritu que se cernía sobre ella </a:t>
            </a:r>
            <a:r>
              <a:rPr lang="es-ES" sz="2000" b="1" dirty="0" smtClean="0">
                <a:latin typeface="Book Antiqua" panose="02040602050305030304" pitchFamily="18" charset="0"/>
              </a:rPr>
              <a:t>(</a:t>
            </a:r>
            <a:r>
              <a:rPr lang="es-ES" sz="2000" b="1" dirty="0" err="1" smtClean="0">
                <a:latin typeface="Book Antiqua" panose="02040602050305030304" pitchFamily="18" charset="0"/>
              </a:rPr>
              <a:t>Gén</a:t>
            </a:r>
            <a:r>
              <a:rPr lang="es-ES" sz="2000" b="1" dirty="0" smtClean="0">
                <a:latin typeface="Book Antiqua" panose="02040602050305030304" pitchFamily="18" charset="0"/>
              </a:rPr>
              <a:t> </a:t>
            </a:r>
            <a:r>
              <a:rPr lang="es-ES" sz="2000" b="1" dirty="0">
                <a:latin typeface="Book Antiqua" panose="02040602050305030304" pitchFamily="18" charset="0"/>
              </a:rPr>
              <a:t>1,2) </a:t>
            </a:r>
            <a:r>
              <a:rPr lang="es-ES" sz="2400" dirty="0">
                <a:latin typeface="Book Antiqua" panose="02040602050305030304" pitchFamily="18" charset="0"/>
              </a:rPr>
              <a:t>para que contuviera en germen el poder de santificar; la ha utilizado para regenerar a la humanidad en el diluvio</a:t>
            </a:r>
            <a:r>
              <a:rPr lang="es-ES" sz="2000" b="1" dirty="0">
                <a:latin typeface="Book Antiqua" panose="02040602050305030304" pitchFamily="18" charset="0"/>
              </a:rPr>
              <a:t> </a:t>
            </a:r>
            <a:r>
              <a:rPr lang="es-ES" sz="2000" b="1" dirty="0" smtClean="0">
                <a:latin typeface="Book Antiqua" panose="02040602050305030304" pitchFamily="18" charset="0"/>
              </a:rPr>
              <a:t>(</a:t>
            </a:r>
            <a:r>
              <a:rPr lang="es-ES" sz="2000" b="1" dirty="0" err="1" smtClean="0">
                <a:latin typeface="Book Antiqua" panose="02040602050305030304" pitchFamily="18" charset="0"/>
              </a:rPr>
              <a:t>Gén</a:t>
            </a:r>
            <a:r>
              <a:rPr lang="es-ES" sz="2000" b="1" dirty="0" smtClean="0">
                <a:latin typeface="Book Antiqua" panose="02040602050305030304" pitchFamily="18" charset="0"/>
              </a:rPr>
              <a:t> </a:t>
            </a:r>
            <a:r>
              <a:rPr lang="es-ES" sz="2000" b="1" dirty="0">
                <a:latin typeface="Book Antiqua" panose="02040602050305030304" pitchFamily="18" charset="0"/>
              </a:rPr>
              <a:t>6,1-9,29)</a:t>
            </a:r>
            <a:r>
              <a:rPr lang="es-ES" sz="2400" dirty="0">
                <a:latin typeface="Book Antiqua" panose="02040602050305030304" pitchFamily="18" charset="0"/>
              </a:rPr>
              <a:t>; la ha dominado separándola para abrir una vía de liberación en el Mar Rojo </a:t>
            </a:r>
            <a:r>
              <a:rPr lang="es-ES" sz="2000" b="1" dirty="0" smtClean="0">
                <a:latin typeface="Book Antiqua" panose="02040602050305030304" pitchFamily="18" charset="0"/>
              </a:rPr>
              <a:t>(Ex </a:t>
            </a:r>
            <a:r>
              <a:rPr lang="es-ES" sz="2000" b="1" dirty="0">
                <a:latin typeface="Book Antiqua" panose="02040602050305030304" pitchFamily="18" charset="0"/>
              </a:rPr>
              <a:t>14)</a:t>
            </a:r>
            <a:r>
              <a:rPr lang="es-ES" sz="2400" dirty="0">
                <a:latin typeface="Book Antiqua" panose="02040602050305030304" pitchFamily="18" charset="0"/>
              </a:rPr>
              <a:t>; la ha consagrado en el Jordán sumergiendo la carne del Verbo, impregnada del Espíritu </a:t>
            </a:r>
            <a:r>
              <a:rPr lang="es-ES" sz="2400" dirty="0" smtClean="0">
                <a:latin typeface="Book Antiqua" panose="02040602050305030304" pitchFamily="18" charset="0"/>
              </a:rPr>
              <a:t> </a:t>
            </a:r>
            <a:r>
              <a:rPr lang="es-ES" sz="2000" b="1" dirty="0" smtClean="0">
                <a:latin typeface="Book Antiqua" panose="02040602050305030304" pitchFamily="18" charset="0"/>
              </a:rPr>
              <a:t>( </a:t>
            </a:r>
            <a:r>
              <a:rPr lang="es-ES" sz="2000" b="1" dirty="0">
                <a:latin typeface="Book Antiqua" panose="02040602050305030304" pitchFamily="18" charset="0"/>
              </a:rPr>
              <a:t>Mt </a:t>
            </a:r>
            <a:r>
              <a:rPr lang="es-ES" sz="2000" b="1" dirty="0" smtClean="0">
                <a:latin typeface="Book Antiqua" panose="02040602050305030304" pitchFamily="18" charset="0"/>
              </a:rPr>
              <a:t>3,13-17). </a:t>
            </a:r>
            <a:endParaRPr lang="es-AR" sz="2000" b="1" dirty="0">
              <a:latin typeface="Book Antiqua" panose="02040602050305030304" pitchFamily="18" charset="0"/>
            </a:endParaRPr>
          </a:p>
        </p:txBody>
      </p:sp>
      <p:sp>
        <p:nvSpPr>
          <p:cNvPr id="6" name="Rectángulo 5"/>
          <p:cNvSpPr/>
          <p:nvPr/>
        </p:nvSpPr>
        <p:spPr>
          <a:xfrm rot="21208043">
            <a:off x="5846285" y="3121223"/>
            <a:ext cx="6096000" cy="1631216"/>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r>
              <a:rPr lang="es-ES" sz="2000" b="1" dirty="0">
                <a:effectLst>
                  <a:outerShdw blurRad="38100" dist="38100" dir="2700000" algn="tl">
                    <a:srgbClr val="000000">
                      <a:alpha val="43137"/>
                    </a:srgbClr>
                  </a:outerShdw>
                </a:effectLst>
                <a:latin typeface="Book Antiqua" panose="02040602050305030304" pitchFamily="18" charset="0"/>
              </a:rPr>
              <a:t>Finalmente, la ha mezclado con la sangre de su Hijo, don del Espíritu inseparablemente unido al don de la vida y la muerte del Cordero inmolado por nosotros, y desde el costado traspasado la ha derramado sobre nosotros </a:t>
            </a:r>
            <a:r>
              <a:rPr lang="es-ES" dirty="0">
                <a:latin typeface="Book Antiqua" panose="02040602050305030304" pitchFamily="18" charset="0"/>
              </a:rPr>
              <a:t>( Jn 19,34). </a:t>
            </a:r>
            <a:endParaRPr lang="es-AR" dirty="0">
              <a:latin typeface="Book Antiqua" panose="02040602050305030304" pitchFamily="18" charset="0"/>
            </a:endParaRPr>
          </a:p>
        </p:txBody>
      </p:sp>
      <p:sp>
        <p:nvSpPr>
          <p:cNvPr id="7" name="Rectángulo 6"/>
          <p:cNvSpPr/>
          <p:nvPr/>
        </p:nvSpPr>
        <p:spPr>
          <a:xfrm>
            <a:off x="5376167" y="5393221"/>
            <a:ext cx="5867566" cy="132343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sz="2000" b="1" dirty="0">
                <a:solidFill>
                  <a:srgbClr val="00B0F0"/>
                </a:solidFill>
                <a:effectLst>
                  <a:outerShdw blurRad="38100" dist="38100" dir="2700000" algn="tl">
                    <a:srgbClr val="000000">
                      <a:alpha val="43137"/>
                    </a:srgbClr>
                  </a:outerShdw>
                </a:effectLst>
              </a:rPr>
              <a:t>En </a:t>
            </a:r>
            <a:r>
              <a:rPr lang="es-ES" sz="2000" b="1" dirty="0">
                <a:solidFill>
                  <a:srgbClr val="00B0F0"/>
                </a:solidFill>
                <a:effectLst>
                  <a:outerShdw blurRad="38100" dist="38100" dir="2700000" algn="tl">
                    <a:srgbClr val="000000">
                      <a:alpha val="43137"/>
                    </a:srgbClr>
                  </a:outerShdw>
                </a:effectLst>
                <a:latin typeface="Book Antiqua" panose="02040602050305030304" pitchFamily="18" charset="0"/>
              </a:rPr>
              <a:t>esta agua fuimos sumergidos para que, </a:t>
            </a:r>
            <a:endParaRPr lang="es-ES" sz="2000" b="1" dirty="0" smtClean="0">
              <a:solidFill>
                <a:srgbClr val="00B0F0"/>
              </a:solidFill>
              <a:effectLst>
                <a:outerShdw blurRad="38100" dist="38100" dir="2700000" algn="tl">
                  <a:srgbClr val="000000">
                    <a:alpha val="43137"/>
                  </a:srgbClr>
                </a:outerShdw>
              </a:effectLst>
              <a:latin typeface="Book Antiqua" panose="02040602050305030304" pitchFamily="18" charset="0"/>
            </a:endParaRPr>
          </a:p>
          <a:p>
            <a:r>
              <a:rPr lang="es-ES" sz="2000" b="1" dirty="0" smtClean="0">
                <a:solidFill>
                  <a:srgbClr val="00B0F0"/>
                </a:solidFill>
                <a:effectLst>
                  <a:outerShdw blurRad="38100" dist="38100" dir="2700000" algn="tl">
                    <a:srgbClr val="000000">
                      <a:alpha val="43137"/>
                    </a:srgbClr>
                  </a:outerShdw>
                </a:effectLst>
                <a:latin typeface="Book Antiqua" panose="02040602050305030304" pitchFamily="18" charset="0"/>
              </a:rPr>
              <a:t>por </a:t>
            </a:r>
            <a:r>
              <a:rPr lang="es-ES" sz="2000" b="1" dirty="0">
                <a:solidFill>
                  <a:srgbClr val="00B0F0"/>
                </a:solidFill>
                <a:effectLst>
                  <a:outerShdw blurRad="38100" dist="38100" dir="2700000" algn="tl">
                    <a:srgbClr val="000000">
                      <a:alpha val="43137"/>
                    </a:srgbClr>
                  </a:outerShdw>
                </a:effectLst>
                <a:latin typeface="Book Antiqua" panose="02040602050305030304" pitchFamily="18" charset="0"/>
              </a:rPr>
              <a:t>su poder, pudiéramos ser injertados en el Cuerpo de Cristo y, con Él, resucitar a la vida inmortal </a:t>
            </a:r>
            <a:r>
              <a:rPr lang="es-ES" sz="2000" b="1" dirty="0" smtClean="0">
                <a:solidFill>
                  <a:srgbClr val="00B0F0"/>
                </a:solidFill>
                <a:effectLst>
                  <a:outerShdw blurRad="38100" dist="38100" dir="2700000" algn="tl">
                    <a:srgbClr val="000000">
                      <a:alpha val="43137"/>
                    </a:srgbClr>
                  </a:outerShdw>
                </a:effectLst>
                <a:latin typeface="Book Antiqua" panose="02040602050305030304" pitchFamily="18" charset="0"/>
              </a:rPr>
              <a:t>                         </a:t>
            </a:r>
            <a:r>
              <a:rPr lang="es-ES" dirty="0" smtClean="0"/>
              <a:t>(</a:t>
            </a:r>
            <a:r>
              <a:rPr lang="es-ES" dirty="0"/>
              <a:t>cfr. Rom 6,1-11).</a:t>
            </a:r>
            <a:endParaRPr lang="es-AR" dirty="0"/>
          </a:p>
        </p:txBody>
      </p:sp>
    </p:spTree>
    <p:extLst>
      <p:ext uri="{BB962C8B-B14F-4D97-AF65-F5344CB8AC3E}">
        <p14:creationId xmlns:p14="http://schemas.microsoft.com/office/powerpoint/2010/main" val="213816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6" presetClass="emph" presetSubtype="0" fill="hold" grpId="1" nodeType="clickEffect">
                                  <p:stCondLst>
                                    <p:cond delay="0"/>
                                  </p:stCondLst>
                                  <p:childTnLst>
                                    <p:animScale>
                                      <p:cBhvr>
                                        <p:cTn id="41"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P spid="5" grpId="0" animBg="1"/>
      <p:bldP spid="5" grpId="1" animBg="1"/>
      <p:bldP spid="6" grpId="0" animBg="1"/>
      <p:bldP spid="6" grpId="1" animBg="1"/>
      <p:bldP spid="7" grpId="0" animBg="1"/>
      <p:bldP spid="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88004" y="344469"/>
            <a:ext cx="10515600" cy="2765831"/>
          </a:xfrm>
        </p:spPr>
        <p:txBody>
          <a:bodyPr>
            <a:normAutofit fontScale="92500" lnSpcReduction="20000"/>
          </a:bodyPr>
          <a:lstStyle/>
          <a:p>
            <a:r>
              <a:rPr lang="es-AR" sz="4400" dirty="0" smtClean="0">
                <a:solidFill>
                  <a:schemeClr val="bg1"/>
                </a:solidFill>
              </a:rPr>
              <a:t>Lo nuestro será mirar y escuchar juntos</a:t>
            </a:r>
          </a:p>
          <a:p>
            <a:pPr marL="0" indent="0">
              <a:buNone/>
            </a:pPr>
            <a:r>
              <a:rPr lang="es-AR" sz="3600" dirty="0" smtClean="0">
                <a:solidFill>
                  <a:schemeClr val="bg1"/>
                </a:solidFill>
              </a:rPr>
              <a:t>           como una PELI     /   Sinodal</a:t>
            </a:r>
            <a:endParaRPr lang="es-AR" sz="3600" dirty="0">
              <a:solidFill>
                <a:schemeClr val="bg1"/>
              </a:solidFill>
            </a:endParaRPr>
          </a:p>
          <a:p>
            <a:pPr marL="914400" lvl="2" indent="0">
              <a:buNone/>
            </a:pPr>
            <a:r>
              <a:rPr lang="es-AR" sz="3200" b="1" dirty="0" smtClean="0">
                <a:solidFill>
                  <a:schemeClr val="bg1"/>
                </a:solidFill>
              </a:rPr>
              <a:t>VALE PREGUNTAR       por imágenes </a:t>
            </a:r>
          </a:p>
          <a:p>
            <a:pPr marL="914400" lvl="2" indent="0">
              <a:buNone/>
            </a:pPr>
            <a:r>
              <a:rPr lang="es-AR" sz="3200" b="1" dirty="0" smtClean="0">
                <a:solidFill>
                  <a:schemeClr val="bg1"/>
                </a:solidFill>
              </a:rPr>
              <a:t>Valorar imágenes</a:t>
            </a:r>
          </a:p>
          <a:p>
            <a:pPr marL="914400" lvl="2" indent="0">
              <a:buNone/>
            </a:pPr>
            <a:r>
              <a:rPr lang="es-AR" sz="3200" b="1" dirty="0" smtClean="0">
                <a:solidFill>
                  <a:schemeClr val="bg1"/>
                </a:solidFill>
              </a:rPr>
              <a:t>Describir para los que no ven o no este</a:t>
            </a:r>
            <a:r>
              <a:rPr lang="es-ES" sz="3200" b="1" dirty="0" smtClean="0">
                <a:solidFill>
                  <a:schemeClr val="bg1"/>
                </a:solidFill>
              </a:rPr>
              <a:t> </a:t>
            </a:r>
            <a:r>
              <a:rPr lang="es-AR" sz="3200" b="1" dirty="0" smtClean="0">
                <a:solidFill>
                  <a:schemeClr val="bg1"/>
                </a:solidFill>
              </a:rPr>
              <a:t>claro</a:t>
            </a:r>
          </a:p>
          <a:p>
            <a:pPr marL="914400" lvl="2" indent="0">
              <a:buNone/>
            </a:pPr>
            <a:r>
              <a:rPr lang="es-ES" sz="3200" b="1" dirty="0" smtClean="0">
                <a:solidFill>
                  <a:schemeClr val="bg1"/>
                </a:solidFill>
              </a:rPr>
              <a:t>CANTAR</a:t>
            </a:r>
            <a:endParaRPr lang="es-AR" sz="2800" b="1" dirty="0">
              <a:solidFill>
                <a:schemeClr val="bg1"/>
              </a:solidFill>
            </a:endParaRPr>
          </a:p>
        </p:txBody>
      </p:sp>
      <p:sp>
        <p:nvSpPr>
          <p:cNvPr id="4" name="CuadroTexto 3"/>
          <p:cNvSpPr txBox="1"/>
          <p:nvPr/>
        </p:nvSpPr>
        <p:spPr>
          <a:xfrm flipH="1">
            <a:off x="488004" y="4436284"/>
            <a:ext cx="6257805" cy="584775"/>
          </a:xfrm>
          <a:prstGeom prst="rect">
            <a:avLst/>
          </a:prstGeom>
          <a:noFill/>
        </p:spPr>
        <p:txBody>
          <a:bodyPr wrap="square" rtlCol="0">
            <a:spAutoFit/>
          </a:bodyPr>
          <a:lstStyle/>
          <a:p>
            <a:r>
              <a:rPr lang="es-ES" sz="3200" b="1" dirty="0" smtClean="0"/>
              <a:t>POR GRUPOS</a:t>
            </a:r>
            <a:endParaRPr lang="es-AR" sz="3200" b="1" dirty="0"/>
          </a:p>
        </p:txBody>
      </p:sp>
      <p:sp>
        <p:nvSpPr>
          <p:cNvPr id="5" name="CuadroTexto 4"/>
          <p:cNvSpPr txBox="1"/>
          <p:nvPr/>
        </p:nvSpPr>
        <p:spPr>
          <a:xfrm>
            <a:off x="3212587" y="3587352"/>
            <a:ext cx="7526749" cy="954107"/>
          </a:xfrm>
          <a:prstGeom prst="rect">
            <a:avLst/>
          </a:prstGeom>
          <a:noFill/>
        </p:spPr>
        <p:txBody>
          <a:bodyPr wrap="square" rtlCol="0">
            <a:spAutoFit/>
          </a:bodyPr>
          <a:lstStyle/>
          <a:p>
            <a:r>
              <a:rPr lang="es-ES" sz="2800" b="1" dirty="0" smtClean="0"/>
              <a:t>   1…     volver a mirar  en grupo  </a:t>
            </a:r>
          </a:p>
          <a:p>
            <a:r>
              <a:rPr lang="es-ES" sz="2800" b="1" dirty="0" smtClean="0"/>
              <a:t>competir … compartir    BUSCAR   ..  ESCUCHAR                           </a:t>
            </a:r>
            <a:endParaRPr lang="es-AR" sz="2800" b="1" dirty="0"/>
          </a:p>
        </p:txBody>
      </p:sp>
      <p:sp>
        <p:nvSpPr>
          <p:cNvPr id="6" name="CuadroTexto 5"/>
          <p:cNvSpPr txBox="1"/>
          <p:nvPr/>
        </p:nvSpPr>
        <p:spPr>
          <a:xfrm>
            <a:off x="3366354" y="5392937"/>
            <a:ext cx="5740610" cy="523220"/>
          </a:xfrm>
          <a:prstGeom prst="rect">
            <a:avLst/>
          </a:prstGeom>
          <a:noFill/>
        </p:spPr>
        <p:txBody>
          <a:bodyPr wrap="none" rtlCol="0">
            <a:spAutoFit/>
          </a:bodyPr>
          <a:lstStyle/>
          <a:p>
            <a:r>
              <a:rPr lang="es-ES" sz="2800" b="1" dirty="0" smtClean="0"/>
              <a:t>2 ….  Catequesis mistagógica  popular</a:t>
            </a:r>
            <a:endParaRPr lang="es-AR" sz="2800" b="1" dirty="0"/>
          </a:p>
        </p:txBody>
      </p:sp>
    </p:spTree>
    <p:extLst>
      <p:ext uri="{BB962C8B-B14F-4D97-AF65-F5344CB8AC3E}">
        <p14:creationId xmlns:p14="http://schemas.microsoft.com/office/powerpoint/2010/main" val="1097788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44000" b="-44000"/>
          </a:stretch>
        </a:blipFill>
        <a:effectLst/>
      </p:bgPr>
    </p:bg>
    <p:spTree>
      <p:nvGrpSpPr>
        <p:cNvPr id="1" name=""/>
        <p:cNvGrpSpPr/>
        <p:nvPr/>
      </p:nvGrpSpPr>
      <p:grpSpPr>
        <a:xfrm>
          <a:off x="0" y="0"/>
          <a:ext cx="0" cy="0"/>
          <a:chOff x="0" y="0"/>
          <a:chExt cx="0" cy="0"/>
        </a:xfrm>
      </p:grpSpPr>
      <p:sp>
        <p:nvSpPr>
          <p:cNvPr id="2" name="Rectángulo 1"/>
          <p:cNvSpPr/>
          <p:nvPr/>
        </p:nvSpPr>
        <p:spPr>
          <a:xfrm>
            <a:off x="502022" y="941870"/>
            <a:ext cx="6078071" cy="2062103"/>
          </a:xfrm>
          <a:prstGeom prst="rect">
            <a:avLst/>
          </a:prstGeom>
        </p:spPr>
        <p:txBody>
          <a:bodyPr wrap="square">
            <a:spAutoFit/>
          </a:bodyPr>
          <a:lstStyle/>
          <a:p>
            <a:r>
              <a:rPr lang="es-ES" sz="3200" dirty="0" smtClean="0">
                <a:effectLst>
                  <a:outerShdw blurRad="38100" dist="38100" dir="2700000" algn="tl">
                    <a:srgbClr val="000000">
                      <a:alpha val="43137"/>
                    </a:srgbClr>
                  </a:outerShdw>
                </a:effectLst>
              </a:rPr>
              <a:t>Bendito </a:t>
            </a:r>
            <a:r>
              <a:rPr lang="es-ES" sz="3200" dirty="0">
                <a:effectLst>
                  <a:outerShdw blurRad="38100" dist="38100" dir="2700000" algn="tl">
                    <a:srgbClr val="000000">
                      <a:alpha val="43137"/>
                    </a:srgbClr>
                  </a:outerShdw>
                </a:effectLst>
              </a:rPr>
              <a:t>Padre, bendito Hijo,</a:t>
            </a:r>
          </a:p>
          <a:p>
            <a:r>
              <a:rPr lang="es-ES" sz="3200" dirty="0" smtClean="0">
                <a:effectLst>
                  <a:outerShdw blurRad="38100" dist="38100" dir="2700000" algn="tl">
                    <a:srgbClr val="000000">
                      <a:alpha val="43137"/>
                    </a:srgbClr>
                  </a:outerShdw>
                </a:effectLst>
              </a:rPr>
              <a:t>bendito Espíritu </a:t>
            </a:r>
            <a:r>
              <a:rPr lang="es-ES" sz="3200" dirty="0">
                <a:effectLst>
                  <a:outerShdw blurRad="38100" dist="38100" dir="2700000" algn="tl">
                    <a:srgbClr val="000000">
                      <a:alpha val="43137"/>
                    </a:srgbClr>
                  </a:outerShdw>
                </a:effectLst>
              </a:rPr>
              <a:t>Santo…</a:t>
            </a:r>
          </a:p>
          <a:p>
            <a:r>
              <a:rPr lang="es-ES" sz="3200" dirty="0">
                <a:effectLst>
                  <a:outerShdw blurRad="38100" dist="38100" dir="2700000" algn="tl">
                    <a:srgbClr val="000000">
                      <a:alpha val="43137"/>
                    </a:srgbClr>
                  </a:outerShdw>
                </a:effectLst>
              </a:rPr>
              <a:t>Bendita Madre, Santa María,</a:t>
            </a:r>
          </a:p>
          <a:p>
            <a:r>
              <a:rPr lang="es-ES" sz="3200" dirty="0" smtClean="0">
                <a:effectLst>
                  <a:outerShdw blurRad="38100" dist="38100" dir="2700000" algn="tl">
                    <a:srgbClr val="000000">
                      <a:alpha val="43137"/>
                    </a:srgbClr>
                  </a:outerShdw>
                </a:effectLst>
              </a:rPr>
              <a:t>que </a:t>
            </a:r>
            <a:r>
              <a:rPr lang="es-ES" sz="3200" dirty="0">
                <a:effectLst>
                  <a:outerShdw blurRad="38100" dist="38100" dir="2700000" algn="tl">
                    <a:srgbClr val="000000">
                      <a:alpha val="43137"/>
                    </a:srgbClr>
                  </a:outerShdw>
                </a:effectLst>
              </a:rPr>
              <a:t>con tu pueblo caminas</a:t>
            </a:r>
            <a:r>
              <a:rPr lang="es-ES" sz="3200" dirty="0" smtClean="0">
                <a:effectLst>
                  <a:outerShdw blurRad="38100" dist="38100" dir="2700000" algn="tl">
                    <a:srgbClr val="000000">
                      <a:alpha val="43137"/>
                    </a:srgbClr>
                  </a:outerShdw>
                </a:effectLst>
              </a:rPr>
              <a:t>.</a:t>
            </a:r>
          </a:p>
        </p:txBody>
      </p:sp>
      <p:sp>
        <p:nvSpPr>
          <p:cNvPr id="3" name="Rectángulo 2"/>
          <p:cNvSpPr/>
          <p:nvPr/>
        </p:nvSpPr>
        <p:spPr>
          <a:xfrm>
            <a:off x="4697226" y="296412"/>
            <a:ext cx="6096000" cy="3170099"/>
          </a:xfrm>
          <a:prstGeom prst="rect">
            <a:avLst/>
          </a:prstGeom>
        </p:spPr>
        <p:txBody>
          <a:bodyPr>
            <a:spAutoFit/>
          </a:bodyPr>
          <a:lstStyle/>
          <a:p>
            <a:pPr algn="ctr"/>
            <a:r>
              <a:rPr lang="es-ES" sz="4000" dirty="0">
                <a:effectLst>
                  <a:outerShdw blurRad="38100" dist="38100" dir="2700000" algn="tl">
                    <a:srgbClr val="000000">
                      <a:alpha val="43137"/>
                    </a:srgbClr>
                  </a:outerShdw>
                </a:effectLst>
              </a:rPr>
              <a:t>TU AGUA BENDITA</a:t>
            </a:r>
          </a:p>
          <a:p>
            <a:pPr algn="ctr"/>
            <a:r>
              <a:rPr lang="es-ES" sz="4000" dirty="0">
                <a:effectLst>
                  <a:outerShdw blurRad="38100" dist="38100" dir="2700000" algn="tl">
                    <a:srgbClr val="000000">
                      <a:alpha val="43137"/>
                    </a:srgbClr>
                  </a:outerShdw>
                </a:effectLst>
              </a:rPr>
              <a:t>DERRAMA, SEÑOR.</a:t>
            </a:r>
          </a:p>
          <a:p>
            <a:pPr algn="ctr"/>
            <a:r>
              <a:rPr lang="es-ES" sz="4000" dirty="0">
                <a:effectLst>
                  <a:outerShdw blurRad="38100" dist="38100" dir="2700000" algn="tl">
                    <a:srgbClr val="000000">
                      <a:alpha val="43137"/>
                    </a:srgbClr>
                  </a:outerShdw>
                </a:effectLst>
              </a:rPr>
              <a:t>RENUEVE MI FE,</a:t>
            </a:r>
          </a:p>
          <a:p>
            <a:pPr algn="ctr"/>
            <a:r>
              <a:rPr lang="es-ES" sz="4000" dirty="0">
                <a:effectLst>
                  <a:outerShdw blurRad="38100" dist="38100" dir="2700000" algn="tl">
                    <a:srgbClr val="000000">
                      <a:alpha val="43137"/>
                    </a:srgbClr>
                  </a:outerShdw>
                </a:effectLst>
              </a:rPr>
              <a:t>MI ESPERANZA </a:t>
            </a:r>
            <a:endParaRPr lang="es-ES" sz="4000" dirty="0" smtClean="0">
              <a:effectLst>
                <a:outerShdw blurRad="38100" dist="38100" dir="2700000" algn="tl">
                  <a:srgbClr val="000000">
                    <a:alpha val="43137"/>
                  </a:srgbClr>
                </a:outerShdw>
              </a:effectLst>
            </a:endParaRPr>
          </a:p>
          <a:p>
            <a:pPr algn="ctr"/>
            <a:r>
              <a:rPr lang="es-ES" sz="4000" dirty="0" smtClean="0">
                <a:effectLst>
                  <a:outerShdw blurRad="38100" dist="38100" dir="2700000" algn="tl">
                    <a:srgbClr val="000000">
                      <a:alpha val="43137"/>
                    </a:srgbClr>
                  </a:outerShdw>
                </a:effectLst>
              </a:rPr>
              <a:t>Y </a:t>
            </a:r>
            <a:r>
              <a:rPr lang="es-ES" sz="4000" dirty="0">
                <a:effectLst>
                  <a:outerShdw blurRad="38100" dist="38100" dir="2700000" algn="tl">
                    <a:srgbClr val="000000">
                      <a:alpha val="43137"/>
                    </a:srgbClr>
                  </a:outerShdw>
                </a:effectLst>
              </a:rPr>
              <a:t>MI AMOR.</a:t>
            </a:r>
          </a:p>
        </p:txBody>
      </p:sp>
      <p:sp>
        <p:nvSpPr>
          <p:cNvPr id="4" name="Rectángulo 3"/>
          <p:cNvSpPr/>
          <p:nvPr/>
        </p:nvSpPr>
        <p:spPr>
          <a:xfrm>
            <a:off x="6580093" y="4082245"/>
            <a:ext cx="4303057" cy="2585323"/>
          </a:xfrm>
          <a:prstGeom prst="rect">
            <a:avLst/>
          </a:prstGeom>
          <a:solidFill>
            <a:schemeClr val="lt1">
              <a:alpha val="65000"/>
            </a:schemeClr>
          </a:solidFill>
        </p:spPr>
        <p:txBody>
          <a:bodyPr wrap="square">
            <a:spAutoFit/>
          </a:bodyPr>
          <a:lstStyle/>
          <a:p>
            <a:pPr algn="ctr"/>
            <a:r>
              <a:rPr lang="es-ES" dirty="0"/>
              <a:t>2. Bendito el día de mi bautismo,</a:t>
            </a:r>
          </a:p>
          <a:p>
            <a:pPr algn="ctr"/>
            <a:r>
              <a:rPr lang="es-ES" dirty="0"/>
              <a:t>que me hizo hijo, que me hizo hermano.</a:t>
            </a:r>
          </a:p>
          <a:p>
            <a:pPr algn="ctr"/>
            <a:r>
              <a:rPr lang="es-ES" dirty="0"/>
              <a:t>Bendita paz, santa alegría</a:t>
            </a:r>
          </a:p>
          <a:p>
            <a:pPr algn="ctr"/>
            <a:r>
              <a:rPr lang="es-ES" dirty="0"/>
              <a:t>de vivir entre tus manos.</a:t>
            </a:r>
          </a:p>
          <a:p>
            <a:pPr algn="ctr"/>
            <a:endParaRPr lang="es-ES" dirty="0"/>
          </a:p>
          <a:p>
            <a:pPr algn="ctr"/>
            <a:r>
              <a:rPr lang="es-ES" dirty="0"/>
              <a:t>3. Bendito sea este (nuestro) santuario</a:t>
            </a:r>
          </a:p>
          <a:p>
            <a:pPr algn="ctr"/>
            <a:r>
              <a:rPr lang="es-ES" dirty="0"/>
              <a:t>al que llegamos cansados…</a:t>
            </a:r>
          </a:p>
          <a:p>
            <a:pPr algn="ctr"/>
            <a:r>
              <a:rPr lang="es-ES" dirty="0"/>
              <a:t>Bendita fuerza que llevaremos</a:t>
            </a:r>
          </a:p>
          <a:p>
            <a:pPr algn="ctr"/>
            <a:r>
              <a:rPr lang="es-ES" dirty="0"/>
              <a:t>al pobre y al olvidado.</a:t>
            </a:r>
          </a:p>
        </p:txBody>
      </p:sp>
    </p:spTree>
    <p:extLst>
      <p:ext uri="{BB962C8B-B14F-4D97-AF65-F5344CB8AC3E}">
        <p14:creationId xmlns:p14="http://schemas.microsoft.com/office/powerpoint/2010/main" val="379498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7000"/>
          </a:stretch>
        </a:blipFill>
        <a:effectLst/>
      </p:bgPr>
    </p:bg>
    <p:spTree>
      <p:nvGrpSpPr>
        <p:cNvPr id="1" name=""/>
        <p:cNvGrpSpPr/>
        <p:nvPr/>
      </p:nvGrpSpPr>
      <p:grpSpPr>
        <a:xfrm>
          <a:off x="0" y="0"/>
          <a:ext cx="0" cy="0"/>
          <a:chOff x="0" y="0"/>
          <a:chExt cx="0" cy="0"/>
        </a:xfrm>
      </p:grpSpPr>
      <p:sp>
        <p:nvSpPr>
          <p:cNvPr id="2" name="Rectángulo 1"/>
          <p:cNvSpPr/>
          <p:nvPr/>
        </p:nvSpPr>
        <p:spPr>
          <a:xfrm>
            <a:off x="1464953" y="826417"/>
            <a:ext cx="5077509" cy="1015663"/>
          </a:xfrm>
          <a:prstGeom prst="rect">
            <a:avLst/>
          </a:prstGeom>
        </p:spPr>
        <p:txBody>
          <a:bodyPr wrap="square">
            <a:spAutoFit/>
          </a:bodyPr>
          <a:lstStyle/>
          <a:p>
            <a:pPr algn="r"/>
            <a:r>
              <a:rPr lang="es-ES" sz="2000" dirty="0" smtClean="0">
                <a:solidFill>
                  <a:srgbClr val="C00000"/>
                </a:solidFill>
              </a:rPr>
              <a:t>Allí</a:t>
            </a:r>
            <a:r>
              <a:rPr lang="es-ES" sz="2000" dirty="0">
                <a:solidFill>
                  <a:srgbClr val="C00000"/>
                </a:solidFill>
              </a:rPr>
              <a:t>,  el  creyente  celebra  el  gozo  de  sentirse inmerso en medio de tantos hermanos, caminando juntos hacia Dios que los </a:t>
            </a:r>
            <a:r>
              <a:rPr lang="es-ES" sz="2000" dirty="0" smtClean="0">
                <a:solidFill>
                  <a:srgbClr val="C00000"/>
                </a:solidFill>
              </a:rPr>
              <a:t>espera </a:t>
            </a:r>
            <a:endParaRPr lang="es-ES" sz="2000" dirty="0">
              <a:solidFill>
                <a:srgbClr val="C00000"/>
              </a:solidFill>
            </a:endParaRPr>
          </a:p>
        </p:txBody>
      </p:sp>
      <p:pic>
        <p:nvPicPr>
          <p:cNvPr id="3" name="Imagen 2"/>
          <p:cNvPicPr>
            <a:picLocks noChangeAspect="1"/>
          </p:cNvPicPr>
          <p:nvPr/>
        </p:nvPicPr>
        <p:blipFill>
          <a:blip r:embed="rId3"/>
          <a:stretch>
            <a:fillRect/>
          </a:stretch>
        </p:blipFill>
        <p:spPr>
          <a:xfrm>
            <a:off x="9101060" y="-135849"/>
            <a:ext cx="3090940" cy="1432684"/>
          </a:xfrm>
          <a:prstGeom prst="rect">
            <a:avLst/>
          </a:prstGeom>
        </p:spPr>
      </p:pic>
      <p:sp>
        <p:nvSpPr>
          <p:cNvPr id="4" name="Rectángulo 3"/>
          <p:cNvSpPr/>
          <p:nvPr/>
        </p:nvSpPr>
        <p:spPr>
          <a:xfrm>
            <a:off x="1229960" y="135934"/>
            <a:ext cx="7518929" cy="830997"/>
          </a:xfrm>
          <a:prstGeom prst="rect">
            <a:avLst/>
          </a:prstGeom>
        </p:spPr>
        <p:txBody>
          <a:bodyPr wrap="square">
            <a:spAutoFit/>
          </a:bodyPr>
          <a:lstStyle/>
          <a:p>
            <a:r>
              <a:rPr lang="es-ES" dirty="0" smtClean="0"/>
              <a:t>259.APARECIDA  </a:t>
            </a:r>
            <a:r>
              <a:rPr lang="es-ES" sz="2400" dirty="0"/>
              <a:t>... Destacamos las peregrinaciones, donde se puede reconocer al Pueblo de  Dios  en  camino. </a:t>
            </a:r>
            <a:endParaRPr lang="es-AR" sz="2400" dirty="0"/>
          </a:p>
        </p:txBody>
      </p:sp>
      <p:sp>
        <p:nvSpPr>
          <p:cNvPr id="5" name="Rectángulo 4"/>
          <p:cNvSpPr/>
          <p:nvPr/>
        </p:nvSpPr>
        <p:spPr>
          <a:xfrm>
            <a:off x="9687421" y="1512497"/>
            <a:ext cx="2636197" cy="1569660"/>
          </a:xfrm>
          <a:prstGeom prst="rect">
            <a:avLst/>
          </a:prstGeom>
        </p:spPr>
        <p:txBody>
          <a:bodyPr wrap="square">
            <a:spAutoFit/>
          </a:bodyPr>
          <a:lstStyle/>
          <a:p>
            <a:r>
              <a:rPr lang="es-ES" sz="2400" dirty="0" smtClean="0"/>
              <a:t>Cristo </a:t>
            </a:r>
            <a:r>
              <a:rPr lang="es-ES" sz="2400" dirty="0"/>
              <a:t>mismo se hace peregrino, y camina resucitado entre los pobres. </a:t>
            </a:r>
            <a:endParaRPr lang="es-AR" sz="2400" dirty="0"/>
          </a:p>
        </p:txBody>
      </p:sp>
      <p:sp>
        <p:nvSpPr>
          <p:cNvPr id="6" name="Rectángulo 5"/>
          <p:cNvSpPr/>
          <p:nvPr/>
        </p:nvSpPr>
        <p:spPr>
          <a:xfrm>
            <a:off x="273423" y="1870656"/>
            <a:ext cx="6352801" cy="1323439"/>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a:spAutoFit/>
          </a:bodyPr>
          <a:lstStyle/>
          <a:p>
            <a:r>
              <a:rPr lang="es-ES" sz="2000" dirty="0">
                <a:latin typeface="Book Antiqua" panose="02040602050305030304" pitchFamily="18" charset="0"/>
              </a:rPr>
              <a:t>La decisión de </a:t>
            </a:r>
            <a:r>
              <a:rPr lang="es-ES" sz="2000" b="1" dirty="0" smtClean="0">
                <a:latin typeface="Book Antiqua" panose="02040602050305030304" pitchFamily="18" charset="0"/>
              </a:rPr>
              <a:t>PARTIR</a:t>
            </a:r>
            <a:r>
              <a:rPr lang="es-ES" sz="2000" dirty="0" smtClean="0">
                <a:latin typeface="Book Antiqua" panose="02040602050305030304" pitchFamily="18" charset="0"/>
              </a:rPr>
              <a:t> hacia </a:t>
            </a:r>
            <a:r>
              <a:rPr lang="es-ES" sz="2000" dirty="0">
                <a:latin typeface="Book Antiqua" panose="02040602050305030304" pitchFamily="18" charset="0"/>
              </a:rPr>
              <a:t>el santuario ya es una confesión de fe, </a:t>
            </a:r>
            <a:r>
              <a:rPr lang="es-ES" sz="2000" b="1" dirty="0">
                <a:effectLst>
                  <a:outerShdw blurRad="38100" dist="38100" dir="2700000" algn="tl">
                    <a:srgbClr val="000000">
                      <a:alpha val="43137"/>
                    </a:srgbClr>
                  </a:outerShdw>
                </a:effectLst>
                <a:latin typeface="Book Antiqua" panose="02040602050305030304" pitchFamily="18" charset="0"/>
              </a:rPr>
              <a:t>el </a:t>
            </a:r>
            <a:r>
              <a:rPr lang="es-ES" sz="2000" b="1" dirty="0" smtClean="0">
                <a:effectLst>
                  <a:outerShdw blurRad="38100" dist="38100" dir="2700000" algn="tl">
                    <a:srgbClr val="000000">
                      <a:alpha val="43137"/>
                    </a:srgbClr>
                  </a:outerShdw>
                </a:effectLst>
                <a:latin typeface="Book Antiqua" panose="02040602050305030304" pitchFamily="18" charset="0"/>
              </a:rPr>
              <a:t>CAMINAR</a:t>
            </a:r>
            <a:r>
              <a:rPr lang="es-ES" sz="2000" dirty="0" smtClean="0">
                <a:effectLst>
                  <a:outerShdw blurRad="38100" dist="38100" dir="2700000" algn="tl">
                    <a:srgbClr val="000000">
                      <a:alpha val="43137"/>
                    </a:srgbClr>
                  </a:outerShdw>
                </a:effectLst>
                <a:latin typeface="Book Antiqua" panose="02040602050305030304" pitchFamily="18" charset="0"/>
              </a:rPr>
              <a:t> es </a:t>
            </a:r>
            <a:r>
              <a:rPr lang="es-ES" sz="2000" dirty="0">
                <a:effectLst>
                  <a:outerShdw blurRad="38100" dist="38100" dir="2700000" algn="tl">
                    <a:srgbClr val="000000">
                      <a:alpha val="43137"/>
                    </a:srgbClr>
                  </a:outerShdw>
                </a:effectLst>
                <a:latin typeface="Book Antiqua" panose="02040602050305030304" pitchFamily="18" charset="0"/>
              </a:rPr>
              <a:t>un verdadero canto de esperanza</a:t>
            </a:r>
            <a:r>
              <a:rPr lang="es-ES" sz="2000" dirty="0">
                <a:latin typeface="Book Antiqua" panose="02040602050305030304" pitchFamily="18" charset="0"/>
              </a:rPr>
              <a:t>, y la </a:t>
            </a:r>
            <a:r>
              <a:rPr lang="es-ES" sz="2000" b="1" dirty="0" smtClean="0">
                <a:effectLst>
                  <a:outerShdw blurRad="38100" dist="38100" dir="2700000" algn="tl">
                    <a:srgbClr val="000000">
                      <a:alpha val="43137"/>
                    </a:srgbClr>
                  </a:outerShdw>
                </a:effectLst>
                <a:latin typeface="Book Antiqua" panose="02040602050305030304" pitchFamily="18" charset="0"/>
              </a:rPr>
              <a:t>LLEGADA</a:t>
            </a:r>
            <a:r>
              <a:rPr lang="es-ES" sz="2000" dirty="0" smtClean="0">
                <a:latin typeface="Book Antiqua" panose="02040602050305030304" pitchFamily="18" charset="0"/>
              </a:rPr>
              <a:t> es </a:t>
            </a:r>
            <a:r>
              <a:rPr lang="es-ES" sz="2000" dirty="0">
                <a:latin typeface="Book Antiqua" panose="02040602050305030304" pitchFamily="18" charset="0"/>
              </a:rPr>
              <a:t>un encuentro de </a:t>
            </a:r>
            <a:r>
              <a:rPr lang="es-ES" sz="2000" dirty="0" smtClean="0">
                <a:latin typeface="Book Antiqua" panose="02040602050305030304" pitchFamily="18" charset="0"/>
              </a:rPr>
              <a:t>amor</a:t>
            </a:r>
            <a:endParaRPr lang="es-ES" dirty="0"/>
          </a:p>
        </p:txBody>
      </p:sp>
      <p:sp>
        <p:nvSpPr>
          <p:cNvPr id="8" name="Rectángulo 7"/>
          <p:cNvSpPr/>
          <p:nvPr/>
        </p:nvSpPr>
        <p:spPr>
          <a:xfrm>
            <a:off x="768755" y="4154971"/>
            <a:ext cx="7748578" cy="400110"/>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a:spAutoFit/>
          </a:bodyPr>
          <a:lstStyle/>
          <a:p>
            <a:r>
              <a:rPr lang="es-ES" sz="2000" dirty="0">
                <a:solidFill>
                  <a:schemeClr val="dk1"/>
                </a:solidFill>
                <a:latin typeface="Book Antiqua" panose="02040602050305030304" pitchFamily="18" charset="0"/>
              </a:rPr>
              <a:t>Un breve instante condensa una viva experiencia espiritual.</a:t>
            </a:r>
          </a:p>
        </p:txBody>
      </p:sp>
      <p:sp>
        <p:nvSpPr>
          <p:cNvPr id="9" name="Rectángulo 8"/>
          <p:cNvSpPr/>
          <p:nvPr/>
        </p:nvSpPr>
        <p:spPr>
          <a:xfrm>
            <a:off x="1914446" y="3082157"/>
            <a:ext cx="5457197" cy="1015663"/>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a:spAutoFit/>
          </a:bodyPr>
          <a:lstStyle/>
          <a:p>
            <a:pPr algn="r"/>
            <a:r>
              <a:rPr lang="es-ES" sz="2000" dirty="0">
                <a:solidFill>
                  <a:schemeClr val="dk1"/>
                </a:solidFill>
                <a:latin typeface="Book Antiqua" panose="02040602050305030304" pitchFamily="18" charset="0"/>
              </a:rPr>
              <a:t>. La mirada del </a:t>
            </a:r>
            <a:r>
              <a:rPr lang="es-ES" sz="2000" dirty="0" smtClean="0">
                <a:solidFill>
                  <a:schemeClr val="dk1"/>
                </a:solidFill>
                <a:latin typeface="Book Antiqua" panose="02040602050305030304" pitchFamily="18" charset="0"/>
              </a:rPr>
              <a:t>peregrino</a:t>
            </a:r>
          </a:p>
          <a:p>
            <a:pPr algn="r"/>
            <a:r>
              <a:rPr lang="es-ES" sz="2000" dirty="0" smtClean="0">
                <a:solidFill>
                  <a:schemeClr val="dk1"/>
                </a:solidFill>
                <a:latin typeface="Book Antiqua" panose="02040602050305030304" pitchFamily="18" charset="0"/>
              </a:rPr>
              <a:t> </a:t>
            </a:r>
            <a:r>
              <a:rPr lang="es-ES" sz="2000" dirty="0">
                <a:solidFill>
                  <a:schemeClr val="dk1"/>
                </a:solidFill>
                <a:latin typeface="Book Antiqua" panose="02040602050305030304" pitchFamily="18" charset="0"/>
              </a:rPr>
              <a:t>se deposita sobre una imagen </a:t>
            </a:r>
            <a:endParaRPr lang="es-ES" sz="2000" dirty="0" smtClean="0">
              <a:solidFill>
                <a:schemeClr val="dk1"/>
              </a:solidFill>
              <a:latin typeface="Book Antiqua" panose="02040602050305030304" pitchFamily="18" charset="0"/>
            </a:endParaRPr>
          </a:p>
          <a:p>
            <a:pPr algn="r"/>
            <a:r>
              <a:rPr lang="es-ES" sz="2000" dirty="0" smtClean="0">
                <a:solidFill>
                  <a:schemeClr val="dk1"/>
                </a:solidFill>
                <a:latin typeface="Book Antiqua" panose="02040602050305030304" pitchFamily="18" charset="0"/>
              </a:rPr>
              <a:t>que </a:t>
            </a:r>
            <a:r>
              <a:rPr lang="es-ES" sz="2000" dirty="0">
                <a:solidFill>
                  <a:schemeClr val="dk1"/>
                </a:solidFill>
                <a:latin typeface="Book Antiqua" panose="02040602050305030304" pitchFamily="18" charset="0"/>
              </a:rPr>
              <a:t>simboliza la ternura y la cercanía de Dios. </a:t>
            </a:r>
            <a:endParaRPr lang="es-AR" sz="2000" dirty="0">
              <a:solidFill>
                <a:schemeClr val="dk1"/>
              </a:solidFill>
              <a:latin typeface="Book Antiqua" panose="02040602050305030304" pitchFamily="18" charset="0"/>
            </a:endParaRPr>
          </a:p>
        </p:txBody>
      </p:sp>
      <p:sp>
        <p:nvSpPr>
          <p:cNvPr id="10" name="Rectángulo 9"/>
          <p:cNvSpPr/>
          <p:nvPr/>
        </p:nvSpPr>
        <p:spPr>
          <a:xfrm>
            <a:off x="6096000" y="5705214"/>
            <a:ext cx="6096000" cy="1015663"/>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a:spAutoFit/>
          </a:bodyPr>
          <a:lstStyle/>
          <a:p>
            <a:r>
              <a:rPr lang="es-ES" sz="2000" dirty="0">
                <a:solidFill>
                  <a:schemeClr val="dk1"/>
                </a:solidFill>
                <a:effectLst>
                  <a:outerShdw blurRad="38100" dist="38100" dir="2700000" algn="tl">
                    <a:srgbClr val="000000">
                      <a:alpha val="43137"/>
                    </a:srgbClr>
                  </a:outerShdw>
                </a:effectLst>
                <a:latin typeface="Book Antiqua" panose="02040602050305030304" pitchFamily="18" charset="0"/>
              </a:rPr>
              <a:t>El amor se detiene, </a:t>
            </a:r>
            <a:endPar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endParaRPr>
          </a:p>
          <a:p>
            <a:r>
              <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rPr>
              <a:t>contempla </a:t>
            </a:r>
            <a:r>
              <a:rPr lang="es-ES" sz="2000" dirty="0">
                <a:solidFill>
                  <a:schemeClr val="dk1"/>
                </a:solidFill>
                <a:effectLst>
                  <a:outerShdw blurRad="38100" dist="38100" dir="2700000" algn="tl">
                    <a:srgbClr val="000000">
                      <a:alpha val="43137"/>
                    </a:srgbClr>
                  </a:outerShdw>
                </a:effectLst>
                <a:latin typeface="Book Antiqua" panose="02040602050305030304" pitchFamily="18" charset="0"/>
              </a:rPr>
              <a:t>el misterio, </a:t>
            </a:r>
            <a:endPar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endParaRPr>
          </a:p>
          <a:p>
            <a:r>
              <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rPr>
              <a:t>lo </a:t>
            </a:r>
            <a:r>
              <a:rPr lang="es-ES" sz="2000" dirty="0">
                <a:solidFill>
                  <a:schemeClr val="dk1"/>
                </a:solidFill>
                <a:effectLst>
                  <a:outerShdw blurRad="38100" dist="38100" dir="2700000" algn="tl">
                    <a:srgbClr val="000000">
                      <a:alpha val="43137"/>
                    </a:srgbClr>
                  </a:outerShdw>
                </a:effectLst>
                <a:latin typeface="Book Antiqua" panose="02040602050305030304" pitchFamily="18" charset="0"/>
              </a:rPr>
              <a:t>disfruta en silencio. </a:t>
            </a:r>
            <a:endParaRPr lang="es-AR" sz="2000" dirty="0">
              <a:solidFill>
                <a:schemeClr val="dk1"/>
              </a:solidFill>
              <a:effectLst>
                <a:outerShdw blurRad="38100" dist="38100" dir="2700000" algn="tl">
                  <a:srgbClr val="000000">
                    <a:alpha val="43137"/>
                  </a:srgbClr>
                </a:outerShdw>
              </a:effectLst>
              <a:latin typeface="Book Antiqua" panose="02040602050305030304" pitchFamily="18" charset="0"/>
            </a:endParaRPr>
          </a:p>
        </p:txBody>
      </p:sp>
      <p:sp>
        <p:nvSpPr>
          <p:cNvPr id="11" name="Rectángulo 10"/>
          <p:cNvSpPr/>
          <p:nvPr/>
        </p:nvSpPr>
        <p:spPr>
          <a:xfrm>
            <a:off x="6053060" y="4612232"/>
            <a:ext cx="6096000" cy="1015663"/>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a:spAutoFit/>
          </a:bodyPr>
          <a:lstStyle/>
          <a:p>
            <a:pPr algn="r"/>
            <a:r>
              <a:rPr lang="es-ES" sz="2000" dirty="0">
                <a:solidFill>
                  <a:schemeClr val="dk1"/>
                </a:solidFill>
                <a:effectLst>
                  <a:outerShdw blurRad="38100" dist="38100" dir="2700000" algn="tl">
                    <a:srgbClr val="000000">
                      <a:alpha val="43137"/>
                    </a:srgbClr>
                  </a:outerShdw>
                </a:effectLst>
                <a:latin typeface="Book Antiqua" panose="02040602050305030304" pitchFamily="18" charset="0"/>
              </a:rPr>
              <a:t>También se conmueve, </a:t>
            </a:r>
            <a:endPar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endParaRPr>
          </a:p>
          <a:p>
            <a:pPr algn="r"/>
            <a:r>
              <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rPr>
              <a:t>derramando </a:t>
            </a:r>
            <a:r>
              <a:rPr lang="es-ES" sz="2000" dirty="0">
                <a:solidFill>
                  <a:schemeClr val="dk1"/>
                </a:solidFill>
                <a:effectLst>
                  <a:outerShdw blurRad="38100" dist="38100" dir="2700000" algn="tl">
                    <a:srgbClr val="000000">
                      <a:alpha val="43137"/>
                    </a:srgbClr>
                  </a:outerShdw>
                </a:effectLst>
                <a:latin typeface="Book Antiqua" panose="02040602050305030304" pitchFamily="18" charset="0"/>
              </a:rPr>
              <a:t>toda la carga de su dolor </a:t>
            </a:r>
            <a:endPar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endParaRPr>
          </a:p>
          <a:p>
            <a:pPr algn="r"/>
            <a:r>
              <a:rPr lang="es-ES" sz="2000" dirty="0" smtClean="0">
                <a:solidFill>
                  <a:schemeClr val="dk1"/>
                </a:solidFill>
                <a:effectLst>
                  <a:outerShdw blurRad="38100" dist="38100" dir="2700000" algn="tl">
                    <a:srgbClr val="000000">
                      <a:alpha val="43137"/>
                    </a:srgbClr>
                  </a:outerShdw>
                </a:effectLst>
                <a:latin typeface="Book Antiqua" panose="02040602050305030304" pitchFamily="18" charset="0"/>
              </a:rPr>
              <a:t>y </a:t>
            </a:r>
            <a:r>
              <a:rPr lang="es-ES" sz="2000" dirty="0">
                <a:solidFill>
                  <a:schemeClr val="dk1"/>
                </a:solidFill>
                <a:effectLst>
                  <a:outerShdw blurRad="38100" dist="38100" dir="2700000" algn="tl">
                    <a:srgbClr val="000000">
                      <a:alpha val="43137"/>
                    </a:srgbClr>
                  </a:outerShdw>
                </a:effectLst>
                <a:latin typeface="Book Antiqua" panose="02040602050305030304" pitchFamily="18" charset="0"/>
              </a:rPr>
              <a:t>de sus sueños. </a:t>
            </a:r>
          </a:p>
        </p:txBody>
      </p:sp>
      <p:sp>
        <p:nvSpPr>
          <p:cNvPr id="12" name="Rectángulo 11"/>
          <p:cNvSpPr/>
          <p:nvPr/>
        </p:nvSpPr>
        <p:spPr>
          <a:xfrm>
            <a:off x="273423" y="4696112"/>
            <a:ext cx="5543200" cy="1938992"/>
          </a:xfrm>
          <a:prstGeom prst="rect">
            <a:avLst/>
          </a:prstGeom>
          <a:solidFill>
            <a:schemeClr val="bg2"/>
          </a:solidFill>
        </p:spPr>
        <p:style>
          <a:lnRef idx="2">
            <a:schemeClr val="accent2"/>
          </a:lnRef>
          <a:fillRef idx="1">
            <a:schemeClr val="lt1"/>
          </a:fillRef>
          <a:effectRef idx="0">
            <a:schemeClr val="accent2"/>
          </a:effectRef>
          <a:fontRef idx="minor">
            <a:schemeClr val="dk1"/>
          </a:fontRef>
        </p:style>
        <p:txBody>
          <a:bodyPr wrap="square">
            <a:spAutoFit/>
          </a:bodyPr>
          <a:lstStyle/>
          <a:p>
            <a:r>
              <a:rPr lang="es-ES" sz="2400" dirty="0">
                <a:solidFill>
                  <a:schemeClr val="dk1"/>
                </a:solidFill>
                <a:latin typeface="Book Antiqua" panose="02040602050305030304" pitchFamily="18" charset="0"/>
              </a:rPr>
              <a:t>La súplica sincera</a:t>
            </a:r>
            <a:r>
              <a:rPr lang="es-ES" sz="2400" dirty="0" smtClean="0">
                <a:solidFill>
                  <a:schemeClr val="dk1"/>
                </a:solidFill>
                <a:latin typeface="Book Antiqua" panose="02040602050305030304" pitchFamily="18" charset="0"/>
              </a:rPr>
              <a:t>,</a:t>
            </a:r>
          </a:p>
          <a:p>
            <a:r>
              <a:rPr lang="es-ES" sz="2400" dirty="0" smtClean="0">
                <a:solidFill>
                  <a:schemeClr val="dk1"/>
                </a:solidFill>
                <a:latin typeface="Book Antiqua" panose="02040602050305030304" pitchFamily="18" charset="0"/>
              </a:rPr>
              <a:t> </a:t>
            </a:r>
            <a:r>
              <a:rPr lang="es-ES" sz="2400" dirty="0">
                <a:solidFill>
                  <a:schemeClr val="dk1"/>
                </a:solidFill>
                <a:latin typeface="Book Antiqua" panose="02040602050305030304" pitchFamily="18" charset="0"/>
              </a:rPr>
              <a:t>que fluye confiadamente, </a:t>
            </a:r>
            <a:endParaRPr lang="es-ES" sz="2400" dirty="0" smtClean="0">
              <a:solidFill>
                <a:schemeClr val="dk1"/>
              </a:solidFill>
              <a:latin typeface="Book Antiqua" panose="02040602050305030304" pitchFamily="18" charset="0"/>
            </a:endParaRPr>
          </a:p>
          <a:p>
            <a:r>
              <a:rPr lang="es-ES" sz="2400" dirty="0" smtClean="0">
                <a:solidFill>
                  <a:schemeClr val="dk1"/>
                </a:solidFill>
                <a:latin typeface="Book Antiqua" panose="02040602050305030304" pitchFamily="18" charset="0"/>
              </a:rPr>
              <a:t>es </a:t>
            </a:r>
            <a:r>
              <a:rPr lang="es-ES" sz="2400" dirty="0">
                <a:solidFill>
                  <a:schemeClr val="dk1"/>
                </a:solidFill>
                <a:latin typeface="Book Antiqua" panose="02040602050305030304" pitchFamily="18" charset="0"/>
              </a:rPr>
              <a:t>la mejor expresión de un corazón </a:t>
            </a:r>
            <a:endParaRPr lang="es-ES" sz="2400" dirty="0" smtClean="0">
              <a:solidFill>
                <a:schemeClr val="dk1"/>
              </a:solidFill>
              <a:latin typeface="Book Antiqua" panose="02040602050305030304" pitchFamily="18" charset="0"/>
            </a:endParaRPr>
          </a:p>
          <a:p>
            <a:r>
              <a:rPr lang="es-ES" sz="2400" dirty="0" smtClean="0">
                <a:solidFill>
                  <a:schemeClr val="dk1"/>
                </a:solidFill>
                <a:latin typeface="Book Antiqua" panose="02040602050305030304" pitchFamily="18" charset="0"/>
              </a:rPr>
              <a:t>que </a:t>
            </a:r>
            <a:r>
              <a:rPr lang="es-ES" sz="2400" dirty="0">
                <a:solidFill>
                  <a:schemeClr val="dk1"/>
                </a:solidFill>
                <a:latin typeface="Book Antiqua" panose="02040602050305030304" pitchFamily="18" charset="0"/>
              </a:rPr>
              <a:t>ha renunciado a la autosuficiencia, </a:t>
            </a:r>
            <a:endParaRPr lang="es-ES" sz="2400" dirty="0" smtClean="0">
              <a:solidFill>
                <a:schemeClr val="dk1"/>
              </a:solidFill>
              <a:latin typeface="Book Antiqua" panose="02040602050305030304" pitchFamily="18" charset="0"/>
            </a:endParaRPr>
          </a:p>
          <a:p>
            <a:r>
              <a:rPr lang="es-ES" sz="2400" dirty="0" smtClean="0">
                <a:solidFill>
                  <a:schemeClr val="dk1"/>
                </a:solidFill>
                <a:latin typeface="Book Antiqua" panose="02040602050305030304" pitchFamily="18" charset="0"/>
              </a:rPr>
              <a:t>reconociendo </a:t>
            </a:r>
            <a:r>
              <a:rPr lang="es-ES" sz="2400" dirty="0">
                <a:solidFill>
                  <a:schemeClr val="dk1"/>
                </a:solidFill>
                <a:latin typeface="Book Antiqua" panose="02040602050305030304" pitchFamily="18" charset="0"/>
              </a:rPr>
              <a:t>que solo nada puede. </a:t>
            </a:r>
          </a:p>
        </p:txBody>
      </p:sp>
    </p:spTree>
    <p:extLst>
      <p:ext uri="{BB962C8B-B14F-4D97-AF65-F5344CB8AC3E}">
        <p14:creationId xmlns:p14="http://schemas.microsoft.com/office/powerpoint/2010/main" val="361713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animBg="1"/>
      <p:bldP spid="8" grpId="0" animBg="1"/>
      <p:bldP spid="9" grpId="0" animBg="1"/>
      <p:bldP spid="10" grpId="0" animBg="1"/>
      <p:bldP spid="11" grpId="0" animBg="1"/>
      <p:bldP spid="1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2" name="Rectángulo 1"/>
          <p:cNvSpPr/>
          <p:nvPr/>
        </p:nvSpPr>
        <p:spPr>
          <a:xfrm>
            <a:off x="326320" y="145682"/>
            <a:ext cx="6627636" cy="101566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457200" indent="-457200" algn="just">
              <a:buAutoNum type="arabicPeriod" startAt="260"/>
            </a:pPr>
            <a:r>
              <a:rPr lang="es-ES" sz="2000" dirty="0" smtClean="0">
                <a:effectLst>
                  <a:outerShdw blurRad="38100" dist="38100" dir="2700000" algn="tl">
                    <a:srgbClr val="000000">
                      <a:alpha val="43137"/>
                    </a:srgbClr>
                  </a:outerShdw>
                </a:effectLst>
              </a:rPr>
              <a:t>Allí</a:t>
            </a:r>
            <a:r>
              <a:rPr lang="es-ES" sz="2000" dirty="0">
                <a:effectLst>
                  <a:outerShdw blurRad="38100" dist="38100" dir="2700000" algn="tl">
                    <a:srgbClr val="000000">
                      <a:alpha val="43137"/>
                    </a:srgbClr>
                  </a:outerShdw>
                </a:effectLst>
              </a:rPr>
              <a:t>, el peregrino vive la experiencia de un misterio que lo supera, no sólo de la trascendencia de Dios, </a:t>
            </a:r>
            <a:r>
              <a:rPr lang="es-ES" sz="2000" dirty="0" smtClean="0">
                <a:effectLst>
                  <a:outerShdw blurRad="38100" dist="38100" dir="2700000" algn="tl">
                    <a:srgbClr val="000000">
                      <a:alpha val="43137"/>
                    </a:srgbClr>
                  </a:outerShdw>
                </a:effectLst>
              </a:rPr>
              <a:t>sino </a:t>
            </a:r>
            <a:r>
              <a:rPr lang="es-ES" sz="2000" dirty="0">
                <a:effectLst>
                  <a:outerShdw blurRad="38100" dist="38100" dir="2700000" algn="tl">
                    <a:srgbClr val="000000">
                      <a:alpha val="43137"/>
                    </a:srgbClr>
                  </a:outerShdw>
                </a:effectLst>
              </a:rPr>
              <a:t>también de la Iglesia, que trasciende su familia y su barrio. </a:t>
            </a:r>
            <a:endParaRPr lang="es-AR" sz="2000" dirty="0">
              <a:effectLst>
                <a:outerShdw blurRad="38100" dist="38100" dir="2700000" algn="tl">
                  <a:srgbClr val="000000">
                    <a:alpha val="43137"/>
                  </a:srgbClr>
                </a:outerShdw>
              </a:effectLst>
            </a:endParaRPr>
          </a:p>
        </p:txBody>
      </p:sp>
      <p:sp>
        <p:nvSpPr>
          <p:cNvPr id="3" name="Rectángulo 2"/>
          <p:cNvSpPr/>
          <p:nvPr/>
        </p:nvSpPr>
        <p:spPr>
          <a:xfrm>
            <a:off x="7676445" y="376515"/>
            <a:ext cx="3567289" cy="1815882"/>
          </a:xfrm>
          <a:prstGeom prst="rect">
            <a:avLst/>
          </a:prstGeom>
        </p:spPr>
        <p:txBody>
          <a:bodyPr wrap="square">
            <a:spAutoFit/>
          </a:bodyPr>
          <a:lstStyle/>
          <a:p>
            <a:r>
              <a:rPr lang="es-ES" sz="2800" dirty="0">
                <a:effectLst>
                  <a:outerShdw blurRad="38100" dist="38100" dir="2700000" algn="tl">
                    <a:srgbClr val="000000">
                      <a:alpha val="43137"/>
                    </a:srgbClr>
                  </a:outerShdw>
                </a:effectLst>
              </a:rPr>
              <a:t>En los santuarios, </a:t>
            </a:r>
            <a:endParaRPr lang="es-ES" sz="2800" dirty="0" smtClean="0">
              <a:effectLst>
                <a:outerShdw blurRad="38100" dist="38100" dir="2700000" algn="tl">
                  <a:srgbClr val="000000">
                    <a:alpha val="43137"/>
                  </a:srgbClr>
                </a:outerShdw>
              </a:effectLst>
            </a:endParaRPr>
          </a:p>
          <a:p>
            <a:r>
              <a:rPr lang="es-ES" sz="2800" dirty="0" smtClean="0">
                <a:effectLst>
                  <a:outerShdw blurRad="38100" dist="38100" dir="2700000" algn="tl">
                    <a:srgbClr val="000000">
                      <a:alpha val="43137"/>
                    </a:srgbClr>
                  </a:outerShdw>
                </a:effectLst>
              </a:rPr>
              <a:t>muchos </a:t>
            </a:r>
            <a:r>
              <a:rPr lang="es-ES" sz="2800" dirty="0">
                <a:effectLst>
                  <a:outerShdw blurRad="38100" dist="38100" dir="2700000" algn="tl">
                    <a:srgbClr val="000000">
                      <a:alpha val="43137"/>
                    </a:srgbClr>
                  </a:outerShdw>
                </a:effectLst>
              </a:rPr>
              <a:t>peregrinos </a:t>
            </a:r>
            <a:endParaRPr lang="es-ES" sz="2800" dirty="0" smtClean="0">
              <a:effectLst>
                <a:outerShdw blurRad="38100" dist="38100" dir="2700000" algn="tl">
                  <a:srgbClr val="000000">
                    <a:alpha val="43137"/>
                  </a:srgbClr>
                </a:outerShdw>
              </a:effectLst>
            </a:endParaRPr>
          </a:p>
          <a:p>
            <a:r>
              <a:rPr lang="es-ES" sz="2800" dirty="0" smtClean="0">
                <a:effectLst>
                  <a:outerShdw blurRad="38100" dist="38100" dir="2700000" algn="tl">
                    <a:srgbClr val="000000">
                      <a:alpha val="43137"/>
                    </a:srgbClr>
                  </a:outerShdw>
                </a:effectLst>
              </a:rPr>
              <a:t>toman </a:t>
            </a:r>
            <a:r>
              <a:rPr lang="es-ES" sz="2800" dirty="0">
                <a:effectLst>
                  <a:outerShdw blurRad="38100" dist="38100" dir="2700000" algn="tl">
                    <a:srgbClr val="000000">
                      <a:alpha val="43137"/>
                    </a:srgbClr>
                  </a:outerShdw>
                </a:effectLst>
              </a:rPr>
              <a:t>decisiones </a:t>
            </a:r>
            <a:endParaRPr lang="es-ES" sz="2800" dirty="0" smtClean="0">
              <a:effectLst>
                <a:outerShdw blurRad="38100" dist="38100" dir="2700000" algn="tl">
                  <a:srgbClr val="000000">
                    <a:alpha val="43137"/>
                  </a:srgbClr>
                </a:outerShdw>
              </a:effectLst>
            </a:endParaRPr>
          </a:p>
          <a:p>
            <a:r>
              <a:rPr lang="es-ES" sz="2800" dirty="0" smtClean="0">
                <a:effectLst>
                  <a:outerShdw blurRad="38100" dist="38100" dir="2700000" algn="tl">
                    <a:srgbClr val="000000">
                      <a:alpha val="43137"/>
                    </a:srgbClr>
                  </a:outerShdw>
                </a:effectLst>
              </a:rPr>
              <a:t>que </a:t>
            </a:r>
            <a:r>
              <a:rPr lang="es-ES" sz="2800" dirty="0">
                <a:effectLst>
                  <a:outerShdw blurRad="38100" dist="38100" dir="2700000" algn="tl">
                    <a:srgbClr val="000000">
                      <a:alpha val="43137"/>
                    </a:srgbClr>
                  </a:outerShdw>
                </a:effectLst>
              </a:rPr>
              <a:t>marcan sus vidas. </a:t>
            </a:r>
            <a:endParaRPr lang="es-AR" sz="2800" dirty="0">
              <a:effectLst>
                <a:outerShdw blurRad="38100" dist="38100" dir="2700000" algn="tl">
                  <a:srgbClr val="000000">
                    <a:alpha val="43137"/>
                  </a:srgbClr>
                </a:outerShdw>
              </a:effectLst>
            </a:endParaRPr>
          </a:p>
        </p:txBody>
      </p:sp>
      <p:sp>
        <p:nvSpPr>
          <p:cNvPr id="4" name="Rectángulo 3"/>
          <p:cNvSpPr/>
          <p:nvPr/>
        </p:nvSpPr>
        <p:spPr>
          <a:xfrm>
            <a:off x="326320" y="1315234"/>
            <a:ext cx="4341106" cy="1754326"/>
          </a:xfrm>
          <a:prstGeom prst="rect">
            <a:avLst/>
          </a:prstGeom>
        </p:spPr>
        <p:txBody>
          <a:bodyPr wrap="square">
            <a:spAutoFit/>
          </a:bodyPr>
          <a:lstStyle/>
          <a:p>
            <a:r>
              <a:rPr lang="es-ES" b="1" dirty="0">
                <a:solidFill>
                  <a:srgbClr val="C00000"/>
                </a:solidFill>
              </a:rPr>
              <a:t>Esas paredes </a:t>
            </a:r>
            <a:endParaRPr lang="es-ES" b="1" dirty="0" smtClean="0">
              <a:solidFill>
                <a:srgbClr val="C00000"/>
              </a:solidFill>
            </a:endParaRPr>
          </a:p>
          <a:p>
            <a:r>
              <a:rPr lang="es-ES" b="1" dirty="0" smtClean="0">
                <a:solidFill>
                  <a:srgbClr val="C00000"/>
                </a:solidFill>
              </a:rPr>
              <a:t>contienen </a:t>
            </a:r>
            <a:r>
              <a:rPr lang="es-ES" b="1" dirty="0">
                <a:solidFill>
                  <a:srgbClr val="C00000"/>
                </a:solidFill>
              </a:rPr>
              <a:t>muchas historias </a:t>
            </a:r>
            <a:endParaRPr lang="es-ES" b="1" dirty="0" smtClean="0">
              <a:solidFill>
                <a:srgbClr val="C00000"/>
              </a:solidFill>
            </a:endParaRPr>
          </a:p>
          <a:p>
            <a:r>
              <a:rPr lang="es-ES" b="1" dirty="0" smtClean="0">
                <a:solidFill>
                  <a:srgbClr val="C00000"/>
                </a:solidFill>
              </a:rPr>
              <a:t>de </a:t>
            </a:r>
            <a:r>
              <a:rPr lang="es-ES" b="1" dirty="0">
                <a:solidFill>
                  <a:srgbClr val="C00000"/>
                </a:solidFill>
              </a:rPr>
              <a:t>conversión, </a:t>
            </a:r>
            <a:endParaRPr lang="es-ES" b="1" dirty="0" smtClean="0">
              <a:solidFill>
                <a:srgbClr val="C00000"/>
              </a:solidFill>
            </a:endParaRPr>
          </a:p>
          <a:p>
            <a:r>
              <a:rPr lang="es-ES" b="1" dirty="0" smtClean="0">
                <a:solidFill>
                  <a:srgbClr val="C00000"/>
                </a:solidFill>
              </a:rPr>
              <a:t>de </a:t>
            </a:r>
            <a:r>
              <a:rPr lang="es-ES" b="1" dirty="0">
                <a:solidFill>
                  <a:srgbClr val="C00000"/>
                </a:solidFill>
              </a:rPr>
              <a:t>perdón </a:t>
            </a:r>
            <a:endParaRPr lang="es-ES" b="1" dirty="0" smtClean="0">
              <a:solidFill>
                <a:srgbClr val="C00000"/>
              </a:solidFill>
            </a:endParaRPr>
          </a:p>
          <a:p>
            <a:r>
              <a:rPr lang="es-ES" b="1" dirty="0" smtClean="0">
                <a:solidFill>
                  <a:srgbClr val="C00000"/>
                </a:solidFill>
              </a:rPr>
              <a:t>y </a:t>
            </a:r>
            <a:r>
              <a:rPr lang="es-ES" b="1" dirty="0">
                <a:solidFill>
                  <a:srgbClr val="C00000"/>
                </a:solidFill>
              </a:rPr>
              <a:t>de dones recibidos, </a:t>
            </a:r>
            <a:endParaRPr lang="es-ES" b="1" dirty="0" smtClean="0">
              <a:solidFill>
                <a:srgbClr val="C00000"/>
              </a:solidFill>
            </a:endParaRPr>
          </a:p>
          <a:p>
            <a:r>
              <a:rPr lang="es-ES" b="1" dirty="0" smtClean="0">
                <a:solidFill>
                  <a:srgbClr val="C00000"/>
                </a:solidFill>
              </a:rPr>
              <a:t>que </a:t>
            </a:r>
            <a:r>
              <a:rPr lang="es-ES" b="1" dirty="0">
                <a:solidFill>
                  <a:srgbClr val="C00000"/>
                </a:solidFill>
              </a:rPr>
              <a:t>millones podrían contar.</a:t>
            </a:r>
            <a:endParaRPr lang="es-AR" b="1" dirty="0">
              <a:solidFill>
                <a:srgbClr val="C00000"/>
              </a:solidFill>
            </a:endParaRPr>
          </a:p>
        </p:txBody>
      </p:sp>
      <p:sp>
        <p:nvSpPr>
          <p:cNvPr id="5" name="Rectángulo 4"/>
          <p:cNvSpPr/>
          <p:nvPr/>
        </p:nvSpPr>
        <p:spPr>
          <a:xfrm>
            <a:off x="32095" y="6165447"/>
            <a:ext cx="4929555" cy="523220"/>
          </a:xfrm>
          <a:prstGeom prst="rect">
            <a:avLst/>
          </a:prstGeom>
          <a:solidFill>
            <a:schemeClr val="accent4">
              <a:lumMod val="60000"/>
              <a:lumOff val="40000"/>
            </a:schemeClr>
          </a:solidFill>
        </p:spPr>
        <p:txBody>
          <a:bodyPr wrap="none">
            <a:spAutoFit/>
          </a:bodyPr>
          <a:lstStyle/>
          <a:p>
            <a:pPr lvl="0"/>
            <a:r>
              <a:rPr lang="es-ES" sz="2800" b="1" dirty="0">
                <a:solidFill>
                  <a:schemeClr val="accent2">
                    <a:lumMod val="75000"/>
                  </a:schemeClr>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Santuarizar las parroquias</a:t>
            </a:r>
            <a:endParaRPr lang="es-AR" sz="2800" b="1" dirty="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695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31000" r="24000" b="-61000"/>
          </a:stretch>
        </a:blipFill>
        <a:effectLst/>
      </p:bgPr>
    </p:bg>
    <p:spTree>
      <p:nvGrpSpPr>
        <p:cNvPr id="1" name=""/>
        <p:cNvGrpSpPr/>
        <p:nvPr/>
      </p:nvGrpSpPr>
      <p:grpSpPr>
        <a:xfrm>
          <a:off x="0" y="0"/>
          <a:ext cx="0" cy="0"/>
          <a:chOff x="0" y="0"/>
          <a:chExt cx="0" cy="0"/>
        </a:xfrm>
      </p:grpSpPr>
      <p:sp>
        <p:nvSpPr>
          <p:cNvPr id="2" name="Rectángulo 1"/>
          <p:cNvSpPr/>
          <p:nvPr/>
        </p:nvSpPr>
        <p:spPr>
          <a:xfrm>
            <a:off x="9325534" y="3445820"/>
            <a:ext cx="2866466" cy="2923877"/>
          </a:xfrm>
          <a:prstGeom prst="rect">
            <a:avLst/>
          </a:prstGeom>
        </p:spPr>
        <p:txBody>
          <a:bodyPr wrap="square">
            <a:spAutoFit/>
          </a:bodyPr>
          <a:lstStyle/>
          <a:p>
            <a:pPr>
              <a:spcAft>
                <a:spcPts val="0"/>
              </a:spcAft>
            </a:pPr>
            <a:r>
              <a:rPr lang="es-AR" sz="44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V</a:t>
            </a:r>
            <a:r>
              <a:rPr lang="es-A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ino </a:t>
            </a: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el ángel a tu casa</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el </a:t>
            </a: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amor te </a:t>
            </a:r>
            <a:r>
              <a:rPr lang="es-A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visitó</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y en silencio lo </a:t>
            </a:r>
            <a:r>
              <a:rPr lang="es-A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abrazaste:</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en tu carne se </a:t>
            </a:r>
            <a:r>
              <a:rPr lang="es-A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encarno!</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De Jesús embarazada </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sin preguntarte por </a:t>
            </a:r>
            <a:r>
              <a:rPr lang="es-A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qué:</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te pusiste en camino </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te precisaba </a:t>
            </a:r>
            <a:r>
              <a:rPr lang="es-AR" sz="20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Isabel!</a:t>
            </a:r>
            <a:endParaRPr lang="es-AR"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7445189" y="0"/>
            <a:ext cx="4746811" cy="3539430"/>
          </a:xfrm>
          <a:prstGeom prst="rect">
            <a:avLst/>
          </a:prstGeom>
          <a:solidFill>
            <a:schemeClr val="accent4">
              <a:lumMod val="75000"/>
              <a:alpha val="29000"/>
            </a:schemeClr>
          </a:solidFill>
        </p:spPr>
        <p:txBody>
          <a:bodyPr wrap="square">
            <a:spAutoFit/>
          </a:bodyPr>
          <a:lstStyle/>
          <a:p>
            <a:pPr>
              <a:spcAft>
                <a:spcPts val="0"/>
              </a:spcAft>
            </a:pP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LLEVANOS DE TU MANO</a:t>
            </a:r>
            <a:endParaRPr lang="es-A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AL CORAZÓN DE TU PUEBLO</a:t>
            </a:r>
            <a:endParaRPr lang="es-A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VIRGEN </a:t>
            </a:r>
            <a:r>
              <a:rPr lang="es-AR" sz="28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MISIONERA</a:t>
            </a:r>
          </a:p>
          <a:p>
            <a:pPr>
              <a:spcAft>
                <a:spcPts val="0"/>
              </a:spcAft>
            </a:pPr>
            <a:r>
              <a:rPr lang="es-AR" sz="28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t>
            </a: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EMBARAZADA DE DIOS!</a:t>
            </a:r>
            <a:endParaRPr lang="es-A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VISITA NUESTROS BARRIOS, </a:t>
            </a:r>
            <a:endParaRPr lang="es-AR" sz="28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8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GOLPEA </a:t>
            </a: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NUESTRAS PUERTAS</a:t>
            </a:r>
            <a:endParaRPr lang="es-A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¡QUE LINDA ESTA LA VIRGEN! </a:t>
            </a:r>
            <a:endParaRPr lang="es-AR" sz="28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AR" sz="2800"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PEREGRINA </a:t>
            </a:r>
            <a:r>
              <a:rPr lang="es-AR"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DE AMOR </a:t>
            </a:r>
            <a:endParaRPr lang="es-AR"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069522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t="-2000" r="-2000" b="-9000"/>
          </a:stretch>
        </a:blipFill>
        <a:effectLst/>
      </p:bgPr>
    </p:bg>
    <p:spTree>
      <p:nvGrpSpPr>
        <p:cNvPr id="1" name=""/>
        <p:cNvGrpSpPr/>
        <p:nvPr/>
      </p:nvGrpSpPr>
      <p:grpSpPr>
        <a:xfrm>
          <a:off x="0" y="0"/>
          <a:ext cx="0" cy="0"/>
          <a:chOff x="0" y="0"/>
          <a:chExt cx="0" cy="0"/>
        </a:xfrm>
      </p:grpSpPr>
      <p:sp>
        <p:nvSpPr>
          <p:cNvPr id="2" name="Rectángulo 1"/>
          <p:cNvSpPr/>
          <p:nvPr/>
        </p:nvSpPr>
        <p:spPr>
          <a:xfrm>
            <a:off x="415925" y="324548"/>
            <a:ext cx="6096000" cy="2862322"/>
          </a:xfrm>
          <a:prstGeom prst="rect">
            <a:avLst/>
          </a:prstGeom>
        </p:spPr>
        <p:txBody>
          <a:bodyPr>
            <a:spAutoFit/>
          </a:bodyPr>
          <a:lstStyle/>
          <a:p>
            <a:r>
              <a:rPr lang="es-ES" sz="4000" b="1" dirty="0" smtClean="0"/>
              <a:t>C</a:t>
            </a:r>
            <a:r>
              <a:rPr lang="es-ES" sz="2000" dirty="0" smtClean="0"/>
              <a:t>uando </a:t>
            </a:r>
            <a:r>
              <a:rPr lang="es-ES" sz="2000" dirty="0"/>
              <a:t>andas por nuestras calles</a:t>
            </a:r>
          </a:p>
          <a:p>
            <a:r>
              <a:rPr lang="es-ES" sz="2000" dirty="0"/>
              <a:t>nos chispea el corazón.</a:t>
            </a:r>
          </a:p>
          <a:p>
            <a:r>
              <a:rPr lang="es-ES" sz="2000" dirty="0"/>
              <a:t>Es la fe, es nuestro bautismo:</a:t>
            </a:r>
          </a:p>
          <a:p>
            <a:r>
              <a:rPr lang="es-ES" sz="2000" dirty="0" err="1"/>
              <a:t>regalazo</a:t>
            </a:r>
            <a:r>
              <a:rPr lang="es-ES" sz="2000" dirty="0"/>
              <a:t> del buen Dios.</a:t>
            </a:r>
          </a:p>
          <a:p>
            <a:r>
              <a:rPr lang="es-ES" sz="2000" dirty="0" err="1"/>
              <a:t>Dejenla</a:t>
            </a:r>
            <a:r>
              <a:rPr lang="es-ES" sz="2000" dirty="0"/>
              <a:t> que recorra</a:t>
            </a:r>
          </a:p>
          <a:p>
            <a:r>
              <a:rPr lang="es-ES" sz="2000" dirty="0"/>
              <a:t>ella sabe adonde va</a:t>
            </a:r>
          </a:p>
          <a:p>
            <a:r>
              <a:rPr lang="es-ES" sz="2000" dirty="0"/>
              <a:t>Y que el pueblo le responda:</a:t>
            </a:r>
          </a:p>
          <a:p>
            <a:r>
              <a:rPr lang="es-ES" sz="2000" dirty="0"/>
              <a:t>“¡soy de la Virgen nomas</a:t>
            </a:r>
            <a:r>
              <a:rPr lang="es-ES" sz="2000" dirty="0" smtClean="0"/>
              <a:t>!”</a:t>
            </a:r>
            <a:endParaRPr lang="es-ES" sz="2000" dirty="0"/>
          </a:p>
        </p:txBody>
      </p:sp>
      <p:sp>
        <p:nvSpPr>
          <p:cNvPr id="3" name="Rectángulo 2"/>
          <p:cNvSpPr/>
          <p:nvPr/>
        </p:nvSpPr>
        <p:spPr>
          <a:xfrm>
            <a:off x="8461749" y="324548"/>
            <a:ext cx="3730251" cy="2800767"/>
          </a:xfrm>
          <a:prstGeom prst="rect">
            <a:avLst/>
          </a:prstGeom>
        </p:spPr>
        <p:txBody>
          <a:bodyPr wrap="square">
            <a:spAutoFit/>
          </a:bodyPr>
          <a:lstStyle/>
          <a:p>
            <a:r>
              <a:rPr lang="es-ES" sz="3600" b="1" dirty="0"/>
              <a:t>E</a:t>
            </a:r>
            <a:r>
              <a:rPr lang="es-ES" sz="2000" dirty="0"/>
              <a:t>n Lujan te plantaste</a:t>
            </a:r>
          </a:p>
          <a:p>
            <a:r>
              <a:rPr lang="es-ES" sz="2000" dirty="0"/>
              <a:t>y la Patria floreció</a:t>
            </a:r>
          </a:p>
          <a:p>
            <a:r>
              <a:rPr lang="es-ES" sz="2000" dirty="0"/>
              <a:t>y al Negrito Manuel abrazaste </a:t>
            </a:r>
          </a:p>
          <a:p>
            <a:r>
              <a:rPr lang="es-ES" sz="2000" dirty="0"/>
              <a:t>como a tu primer amor.</a:t>
            </a:r>
          </a:p>
          <a:p>
            <a:r>
              <a:rPr lang="es-ES" sz="2000" dirty="0"/>
              <a:t>"Quien soy yo para que vengas</a:t>
            </a:r>
          </a:p>
          <a:p>
            <a:r>
              <a:rPr lang="es-ES" sz="2000" dirty="0"/>
              <a:t>Madre hermosa hasta mi hogar"</a:t>
            </a:r>
          </a:p>
          <a:p>
            <a:r>
              <a:rPr lang="es-ES" sz="2000" dirty="0"/>
              <a:t>En tus manos toda pena</a:t>
            </a:r>
          </a:p>
          <a:p>
            <a:r>
              <a:rPr lang="es-ES" sz="2000" dirty="0"/>
              <a:t>se transformara en Pan.</a:t>
            </a:r>
          </a:p>
        </p:txBody>
      </p:sp>
      <p:sp>
        <p:nvSpPr>
          <p:cNvPr id="4" name="Rectángulo 3"/>
          <p:cNvSpPr/>
          <p:nvPr/>
        </p:nvSpPr>
        <p:spPr>
          <a:xfrm>
            <a:off x="1168960" y="3353624"/>
            <a:ext cx="4895663" cy="3046988"/>
          </a:xfrm>
          <a:prstGeom prst="rect">
            <a:avLst/>
          </a:prstGeom>
        </p:spPr>
        <p:txBody>
          <a:bodyPr wrap="square">
            <a:spAutoFit/>
          </a:bodyPr>
          <a:lstStyle/>
          <a:p>
            <a:r>
              <a:rPr lang="es-ES" sz="2400" b="1" dirty="0">
                <a:solidFill>
                  <a:schemeClr val="bg1"/>
                </a:solidFill>
                <a:effectLst>
                  <a:outerShdw blurRad="38100" dist="38100" dir="2700000" algn="tl">
                    <a:srgbClr val="000000">
                      <a:alpha val="43137"/>
                    </a:srgbClr>
                  </a:outerShdw>
                </a:effectLst>
              </a:rPr>
              <a:t>LLEVANOS DE TU MANO</a:t>
            </a:r>
          </a:p>
          <a:p>
            <a:r>
              <a:rPr lang="es-ES" sz="2400" b="1" dirty="0">
                <a:solidFill>
                  <a:schemeClr val="bg1"/>
                </a:solidFill>
                <a:effectLst>
                  <a:outerShdw blurRad="38100" dist="38100" dir="2700000" algn="tl">
                    <a:srgbClr val="000000">
                      <a:alpha val="43137"/>
                    </a:srgbClr>
                  </a:outerShdw>
                </a:effectLst>
              </a:rPr>
              <a:t>AL CORAZÓN DE TU PUEBLO</a:t>
            </a:r>
          </a:p>
          <a:p>
            <a:r>
              <a:rPr lang="es-ES" sz="2400" b="1" dirty="0">
                <a:solidFill>
                  <a:schemeClr val="bg1"/>
                </a:solidFill>
                <a:effectLst>
                  <a:outerShdw blurRad="38100" dist="38100" dir="2700000" algn="tl">
                    <a:srgbClr val="000000">
                      <a:alpha val="43137"/>
                    </a:srgbClr>
                  </a:outerShdw>
                </a:effectLst>
              </a:rPr>
              <a:t>VIRGEN MISIONERA </a:t>
            </a:r>
          </a:p>
          <a:p>
            <a:r>
              <a:rPr lang="es-ES" sz="2400" b="1" dirty="0">
                <a:solidFill>
                  <a:schemeClr val="bg1"/>
                </a:solidFill>
                <a:effectLst>
                  <a:outerShdw blurRad="38100" dist="38100" dir="2700000" algn="tl">
                    <a:srgbClr val="000000">
                      <a:alpha val="43137"/>
                    </a:srgbClr>
                  </a:outerShdw>
                </a:effectLst>
              </a:rPr>
              <a:t>EMBARAZADA DE DIOS!</a:t>
            </a:r>
          </a:p>
          <a:p>
            <a:r>
              <a:rPr lang="es-ES" sz="2400" b="1" dirty="0">
                <a:solidFill>
                  <a:schemeClr val="bg1"/>
                </a:solidFill>
                <a:effectLst>
                  <a:outerShdw blurRad="38100" dist="38100" dir="2700000" algn="tl">
                    <a:srgbClr val="000000">
                      <a:alpha val="43137"/>
                    </a:srgbClr>
                  </a:outerShdw>
                </a:effectLst>
              </a:rPr>
              <a:t>VISITA NUESTROS BARRIOS, </a:t>
            </a:r>
          </a:p>
          <a:p>
            <a:r>
              <a:rPr lang="es-ES" sz="2400" b="1" dirty="0">
                <a:solidFill>
                  <a:schemeClr val="bg1"/>
                </a:solidFill>
                <a:effectLst>
                  <a:outerShdw blurRad="38100" dist="38100" dir="2700000" algn="tl">
                    <a:srgbClr val="000000">
                      <a:alpha val="43137"/>
                    </a:srgbClr>
                  </a:outerShdw>
                </a:effectLst>
              </a:rPr>
              <a:t>GOLPEA NUESTRAS PUERTAS</a:t>
            </a:r>
          </a:p>
          <a:p>
            <a:r>
              <a:rPr lang="es-ES" sz="2400" b="1" dirty="0">
                <a:solidFill>
                  <a:schemeClr val="bg1"/>
                </a:solidFill>
                <a:effectLst>
                  <a:outerShdw blurRad="38100" dist="38100" dir="2700000" algn="tl">
                    <a:srgbClr val="000000">
                      <a:alpha val="43137"/>
                    </a:srgbClr>
                  </a:outerShdw>
                </a:effectLst>
              </a:rPr>
              <a:t>¡QUE LINDA ESTA LA VIRGEN! </a:t>
            </a:r>
          </a:p>
          <a:p>
            <a:r>
              <a:rPr lang="es-ES" sz="2400" b="1" dirty="0" smtClean="0">
                <a:solidFill>
                  <a:schemeClr val="bg1"/>
                </a:solidFill>
                <a:effectLst>
                  <a:outerShdw blurRad="38100" dist="38100" dir="2700000" algn="tl">
                    <a:srgbClr val="000000">
                      <a:alpha val="43137"/>
                    </a:srgbClr>
                  </a:outerShdw>
                </a:effectLst>
              </a:rPr>
              <a:t>  PEREGRINA </a:t>
            </a:r>
            <a:r>
              <a:rPr lang="es-ES" sz="2400" b="1" dirty="0">
                <a:solidFill>
                  <a:schemeClr val="bg1"/>
                </a:solidFill>
                <a:effectLst>
                  <a:outerShdw blurRad="38100" dist="38100" dir="2700000" algn="tl">
                    <a:srgbClr val="000000">
                      <a:alpha val="43137"/>
                    </a:srgbClr>
                  </a:outerShdw>
                </a:effectLst>
              </a:rPr>
              <a:t>DE AMOR </a:t>
            </a:r>
          </a:p>
        </p:txBody>
      </p:sp>
    </p:spTree>
    <p:extLst>
      <p:ext uri="{BB962C8B-B14F-4D97-AF65-F5344CB8AC3E}">
        <p14:creationId xmlns:p14="http://schemas.microsoft.com/office/powerpoint/2010/main" val="1511106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9000" t="-8000" r="-16000"/>
          </a:stretch>
        </a:blipFill>
        <a:effectLst/>
      </p:bgPr>
    </p:bg>
    <p:spTree>
      <p:nvGrpSpPr>
        <p:cNvPr id="1" name=""/>
        <p:cNvGrpSpPr/>
        <p:nvPr/>
      </p:nvGrpSpPr>
      <p:grpSpPr>
        <a:xfrm>
          <a:off x="0" y="0"/>
          <a:ext cx="0" cy="0"/>
          <a:chOff x="0" y="0"/>
          <a:chExt cx="0" cy="0"/>
        </a:xfrm>
      </p:grpSpPr>
      <p:sp>
        <p:nvSpPr>
          <p:cNvPr id="2" name="Rectángulo 1"/>
          <p:cNvSpPr/>
          <p:nvPr/>
        </p:nvSpPr>
        <p:spPr>
          <a:xfrm>
            <a:off x="1" y="110723"/>
            <a:ext cx="2595282" cy="6430350"/>
          </a:xfrm>
          <a:prstGeom prst="rect">
            <a:avLst/>
          </a:prstGeom>
        </p:spPr>
        <p:txBody>
          <a:bodyPr wrap="square">
            <a:spAutoFit/>
          </a:bodyPr>
          <a:lstStyle/>
          <a:p>
            <a:pPr marL="432435" marR="52705" indent="-359410" algn="just">
              <a:lnSpc>
                <a:spcPct val="104000"/>
              </a:lnSpc>
            </a:pPr>
            <a:r>
              <a:rPr lang="es-ES" dirty="0">
                <a:solidFill>
                  <a:srgbClr val="363435"/>
                </a:solidFill>
                <a:latin typeface="Times New Roman" panose="02020603050405020304" pitchFamily="18" charset="0"/>
                <a:ea typeface="Times New Roman" panose="02020603050405020304" pitchFamily="18" charset="0"/>
              </a:rPr>
              <a:t>472. APARECIDA</a:t>
            </a:r>
            <a:endParaRPr lang="es-AR" dirty="0">
              <a:latin typeface="Times New Roman" panose="02020603050405020304" pitchFamily="18" charset="0"/>
              <a:ea typeface="Times New Roman" panose="02020603050405020304" pitchFamily="18" charset="0"/>
            </a:endParaRPr>
          </a:p>
          <a:p>
            <a:pPr marL="432435" marR="52705" indent="-359410" algn="just">
              <a:lnSpc>
                <a:spcPct val="104000"/>
              </a:lnSpc>
              <a:spcAft>
                <a:spcPts val="0"/>
              </a:spcAft>
            </a:pPr>
            <a:r>
              <a:rPr lang="es-ES" spc="-130" dirty="0" smtClean="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Iglesia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agradece</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todos</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los</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que</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se</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ocupan</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defensa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 vida</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y</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del</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ambiente.</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Hay</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que</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darle</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particular</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importancia</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a:t>
            </a:r>
            <a:r>
              <a:rPr lang="es-ES" spc="-3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más grave</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destrucción</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en</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curso</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ecología</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humana</a:t>
            </a:r>
            <a:r>
              <a:rPr lang="es-ES" sz="800" dirty="0">
                <a:solidFill>
                  <a:srgbClr val="363435"/>
                </a:solidFill>
                <a:latin typeface="Times New Roman" panose="02020603050405020304" pitchFamily="18" charset="0"/>
                <a:ea typeface="Times New Roman" panose="02020603050405020304" pitchFamily="18" charset="0"/>
              </a:rPr>
              <a:t>260</a:t>
            </a:r>
            <a:r>
              <a:rPr lang="es-ES" dirty="0">
                <a:solidFill>
                  <a:srgbClr val="363435"/>
                </a:solidFill>
                <a:latin typeface="Times New Roman" panose="02020603050405020304" pitchFamily="18" charset="0"/>
                <a:ea typeface="Times New Roman" panose="02020603050405020304" pitchFamily="18" charset="0"/>
              </a:rPr>
              <a:t>.</a:t>
            </a:r>
            <a:r>
              <a:rPr lang="es-ES" spc="1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Está</a:t>
            </a:r>
            <a:r>
              <a:rPr lang="es-ES" spc="10" dirty="0">
                <a:solidFill>
                  <a:srgbClr val="363435"/>
                </a:solidFill>
                <a:latin typeface="Times New Roman" panose="02020603050405020304" pitchFamily="18" charset="0"/>
                <a:ea typeface="Times New Roman" panose="02020603050405020304" pitchFamily="18" charset="0"/>
              </a:rPr>
              <a:t> </a:t>
            </a:r>
            <a:r>
              <a:rPr lang="es-ES" dirty="0" smtClean="0">
                <a:solidFill>
                  <a:srgbClr val="363435"/>
                </a:solidFill>
                <a:latin typeface="Times New Roman" panose="02020603050405020304" pitchFamily="18" charset="0"/>
                <a:ea typeface="Times New Roman" panose="02020603050405020304" pitchFamily="18" charset="0"/>
              </a:rPr>
              <a:t>cercana </a:t>
            </a:r>
            <a:r>
              <a:rPr lang="es-ES" dirty="0">
                <a:solidFill>
                  <a:srgbClr val="363435"/>
                </a:solidFill>
                <a:latin typeface="Times New Roman" panose="02020603050405020304" pitchFamily="18" charset="0"/>
                <a:ea typeface="Times New Roman" panose="02020603050405020304" pitchFamily="18" charset="0"/>
              </a:rPr>
              <a:t>a los campesinos que con amor generoso trabajan </a:t>
            </a:r>
            <a:r>
              <a:rPr lang="es-ES" dirty="0" smtClean="0">
                <a:solidFill>
                  <a:srgbClr val="363435"/>
                </a:solidFill>
                <a:latin typeface="Times New Roman" panose="02020603050405020304" pitchFamily="18" charset="0"/>
                <a:ea typeface="Times New Roman" panose="02020603050405020304" pitchFamily="18" charset="0"/>
              </a:rPr>
              <a:t>duramente la</a:t>
            </a:r>
            <a:r>
              <a:rPr lang="es-ES" spc="-35" dirty="0" smtClean="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tierra</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para</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saca</a:t>
            </a:r>
            <a:r>
              <a:rPr lang="es-ES" spc="-120" dirty="0">
                <a:solidFill>
                  <a:srgbClr val="363435"/>
                </a:solidFill>
                <a:latin typeface="Times New Roman" panose="02020603050405020304" pitchFamily="18" charset="0"/>
                <a:ea typeface="Times New Roman" panose="02020603050405020304" pitchFamily="18" charset="0"/>
              </a:rPr>
              <a:t>r</a:t>
            </a:r>
            <a:r>
              <a:rPr lang="es-ES" dirty="0">
                <a:solidFill>
                  <a:srgbClr val="363435"/>
                </a:solidFill>
                <a:latin typeface="Times New Roman" panose="02020603050405020304" pitchFamily="18" charset="0"/>
                <a:ea typeface="Times New Roman" panose="02020603050405020304" pitchFamily="18" charset="0"/>
              </a:rPr>
              <a:t>,</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veces</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en</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condiciones</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sumamente</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difíciles,</a:t>
            </a:r>
            <a:r>
              <a:rPr lang="es-ES" spc="-3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el sustento</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para</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sus</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familias</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y</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aportar</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todos</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los</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frutos</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a:t>
            </a:r>
            <a:r>
              <a:rPr lang="es-ES" spc="2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tierra. </a:t>
            </a:r>
            <a:endParaRPr lang="es-AR" dirty="0">
              <a:effectLst/>
              <a:latin typeface="Times New Roman" panose="02020603050405020304" pitchFamily="18" charset="0"/>
              <a:ea typeface="Times New Roman" panose="02020603050405020304" pitchFamily="18" charset="0"/>
            </a:endParaRPr>
          </a:p>
        </p:txBody>
      </p:sp>
      <p:sp>
        <p:nvSpPr>
          <p:cNvPr id="3" name="Rectángulo 2"/>
          <p:cNvSpPr/>
          <p:nvPr/>
        </p:nvSpPr>
        <p:spPr>
          <a:xfrm>
            <a:off x="2698458" y="4132314"/>
            <a:ext cx="2796826" cy="1754326"/>
          </a:xfrm>
          <a:prstGeom prst="rect">
            <a:avLst/>
          </a:prstGeom>
        </p:spPr>
        <p:txBody>
          <a:bodyPr wrap="square">
            <a:spAutoFit/>
          </a:bodyPr>
          <a:lstStyle/>
          <a:p>
            <a:r>
              <a:rPr lang="es-ES" spc="-70" dirty="0">
                <a:solidFill>
                  <a:srgbClr val="363435"/>
                </a:solidFill>
                <a:latin typeface="Times New Roman" panose="02020603050405020304" pitchFamily="18" charset="0"/>
                <a:ea typeface="Times New Roman" panose="02020603050405020304" pitchFamily="18" charset="0"/>
              </a:rPr>
              <a:t>V</a:t>
            </a:r>
            <a:r>
              <a:rPr lang="es-ES" dirty="0">
                <a:solidFill>
                  <a:srgbClr val="363435"/>
                </a:solidFill>
                <a:latin typeface="Times New Roman" panose="02020603050405020304" pitchFamily="18" charset="0"/>
                <a:ea typeface="Times New Roman" panose="02020603050405020304" pitchFamily="18" charset="0"/>
              </a:rPr>
              <a:t>alora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especialmente</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los</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indígenas</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por</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su</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respeto</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a:t>
            </a:r>
            <a:r>
              <a:rPr lang="es-ES" spc="5"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naturaleza</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y</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el</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amor</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la</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madre</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tierra</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como</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fuente</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alimento,</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casa</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c</a:t>
            </a:r>
            <a:r>
              <a:rPr lang="es-ES" spc="50" dirty="0">
                <a:solidFill>
                  <a:srgbClr val="363435"/>
                </a:solidFill>
                <a:latin typeface="Times New Roman" panose="02020603050405020304" pitchFamily="18" charset="0"/>
                <a:ea typeface="Times New Roman" panose="02020603050405020304" pitchFamily="18" charset="0"/>
              </a:rPr>
              <a:t>o</a:t>
            </a:r>
            <a:r>
              <a:rPr lang="es-ES" dirty="0">
                <a:solidFill>
                  <a:srgbClr val="363435"/>
                </a:solidFill>
                <a:latin typeface="Times New Roman" panose="02020603050405020304" pitchFamily="18" charset="0"/>
                <a:ea typeface="Times New Roman" panose="02020603050405020304" pitchFamily="18" charset="0"/>
              </a:rPr>
              <a:t>mún</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y</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altar</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del</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compartir</a:t>
            </a:r>
            <a:r>
              <a:rPr lang="es-ES" spc="40" dirty="0">
                <a:solidFill>
                  <a:srgbClr val="363435"/>
                </a:solidFill>
                <a:latin typeface="Times New Roman" panose="02020603050405020304" pitchFamily="18" charset="0"/>
                <a:ea typeface="Times New Roman" panose="02020603050405020304" pitchFamily="18" charset="0"/>
              </a:rPr>
              <a:t> </a:t>
            </a:r>
            <a:r>
              <a:rPr lang="es-ES" dirty="0">
                <a:solidFill>
                  <a:srgbClr val="363435"/>
                </a:solidFill>
                <a:latin typeface="Times New Roman" panose="02020603050405020304" pitchFamily="18" charset="0"/>
                <a:ea typeface="Times New Roman" panose="02020603050405020304" pitchFamily="18" charset="0"/>
              </a:rPr>
              <a:t>humano. </a:t>
            </a:r>
            <a:endParaRPr lang="es-AR" dirty="0"/>
          </a:p>
        </p:txBody>
      </p:sp>
      <p:sp>
        <p:nvSpPr>
          <p:cNvPr id="4" name="Rectángulo 3"/>
          <p:cNvSpPr/>
          <p:nvPr/>
        </p:nvSpPr>
        <p:spPr>
          <a:xfrm>
            <a:off x="2989077" y="12025"/>
            <a:ext cx="5482571" cy="4001095"/>
          </a:xfrm>
          <a:prstGeom prst="rect">
            <a:avLst/>
          </a:prstGeom>
          <a:solidFill>
            <a:schemeClr val="accent2">
              <a:lumMod val="50000"/>
              <a:alpha val="17000"/>
            </a:schemeClr>
          </a:solidFill>
        </p:spPr>
        <p:txBody>
          <a:bodyPr wrap="square">
            <a:spAutoFit/>
          </a:bodyPr>
          <a:lstStyle/>
          <a:p>
            <a:r>
              <a:rPr lang="es-ES" sz="2000" b="1" dirty="0">
                <a:solidFill>
                  <a:srgbClr val="C00000"/>
                </a:solidFill>
                <a:latin typeface="Georgia" panose="02040502050405020303" pitchFamily="18" charset="0"/>
              </a:rPr>
              <a:t>D</a:t>
            </a:r>
            <a:r>
              <a:rPr lang="es-ES" dirty="0">
                <a:solidFill>
                  <a:srgbClr val="C00000"/>
                </a:solidFill>
                <a:latin typeface="Georgia" panose="02040502050405020303" pitchFamily="18" charset="0"/>
              </a:rPr>
              <a:t>ios de amor,</a:t>
            </a:r>
          </a:p>
          <a:p>
            <a:r>
              <a:rPr lang="es-ES" dirty="0">
                <a:solidFill>
                  <a:srgbClr val="C00000"/>
                </a:solidFill>
                <a:latin typeface="Georgia" panose="02040502050405020303" pitchFamily="18" charset="0"/>
              </a:rPr>
              <a:t>muéstranos nuestro lugar en este mundo</a:t>
            </a:r>
          </a:p>
          <a:p>
            <a:r>
              <a:rPr lang="es-ES" dirty="0">
                <a:solidFill>
                  <a:srgbClr val="C00000"/>
                </a:solidFill>
                <a:latin typeface="Georgia" panose="02040502050405020303" pitchFamily="18" charset="0"/>
              </a:rPr>
              <a:t>como instrumentos de tu cariño</a:t>
            </a:r>
          </a:p>
          <a:p>
            <a:r>
              <a:rPr lang="es-ES" dirty="0">
                <a:solidFill>
                  <a:srgbClr val="C00000"/>
                </a:solidFill>
                <a:latin typeface="Georgia" panose="02040502050405020303" pitchFamily="18" charset="0"/>
              </a:rPr>
              <a:t>por todos los seres de esta tierra,</a:t>
            </a:r>
          </a:p>
          <a:p>
            <a:r>
              <a:rPr lang="es-ES" dirty="0">
                <a:solidFill>
                  <a:srgbClr val="C00000"/>
                </a:solidFill>
                <a:latin typeface="Georgia" panose="02040502050405020303" pitchFamily="18" charset="0"/>
              </a:rPr>
              <a:t>porque ninguno de ellos </a:t>
            </a:r>
            <a:endParaRPr lang="es-ES" dirty="0" smtClean="0">
              <a:solidFill>
                <a:srgbClr val="C00000"/>
              </a:solidFill>
              <a:latin typeface="Georgia" panose="02040502050405020303" pitchFamily="18" charset="0"/>
            </a:endParaRPr>
          </a:p>
          <a:p>
            <a:r>
              <a:rPr lang="es-ES" dirty="0" smtClean="0">
                <a:solidFill>
                  <a:srgbClr val="C00000"/>
                </a:solidFill>
                <a:latin typeface="Georgia" panose="02040502050405020303" pitchFamily="18" charset="0"/>
              </a:rPr>
              <a:t>está </a:t>
            </a:r>
            <a:r>
              <a:rPr lang="es-ES" dirty="0">
                <a:solidFill>
                  <a:srgbClr val="C00000"/>
                </a:solidFill>
                <a:latin typeface="Georgia" panose="02040502050405020303" pitchFamily="18" charset="0"/>
              </a:rPr>
              <a:t>olvidado ante ti.</a:t>
            </a:r>
          </a:p>
          <a:p>
            <a:r>
              <a:rPr lang="es-ES" dirty="0">
                <a:solidFill>
                  <a:srgbClr val="C00000"/>
                </a:solidFill>
                <a:latin typeface="Georgia" panose="02040502050405020303" pitchFamily="18" charset="0"/>
              </a:rPr>
              <a:t>Ilumina a los dueños del poder </a:t>
            </a:r>
            <a:endParaRPr lang="es-ES" dirty="0" smtClean="0">
              <a:solidFill>
                <a:srgbClr val="C00000"/>
              </a:solidFill>
              <a:latin typeface="Georgia" panose="02040502050405020303" pitchFamily="18" charset="0"/>
            </a:endParaRPr>
          </a:p>
          <a:p>
            <a:r>
              <a:rPr lang="es-ES" dirty="0" smtClean="0">
                <a:solidFill>
                  <a:srgbClr val="C00000"/>
                </a:solidFill>
                <a:latin typeface="Georgia" panose="02040502050405020303" pitchFamily="18" charset="0"/>
              </a:rPr>
              <a:t>y </a:t>
            </a:r>
            <a:r>
              <a:rPr lang="es-ES" dirty="0">
                <a:solidFill>
                  <a:srgbClr val="C00000"/>
                </a:solidFill>
                <a:latin typeface="Georgia" panose="02040502050405020303" pitchFamily="18" charset="0"/>
              </a:rPr>
              <a:t>del dinero</a:t>
            </a:r>
          </a:p>
          <a:p>
            <a:r>
              <a:rPr lang="es-ES" dirty="0">
                <a:solidFill>
                  <a:srgbClr val="C00000"/>
                </a:solidFill>
                <a:latin typeface="Georgia" panose="02040502050405020303" pitchFamily="18" charset="0"/>
              </a:rPr>
              <a:t>para que se guarden del pecado </a:t>
            </a:r>
            <a:endParaRPr lang="es-ES" dirty="0" smtClean="0">
              <a:solidFill>
                <a:srgbClr val="C00000"/>
              </a:solidFill>
              <a:latin typeface="Georgia" panose="02040502050405020303" pitchFamily="18" charset="0"/>
            </a:endParaRPr>
          </a:p>
          <a:p>
            <a:r>
              <a:rPr lang="es-ES" dirty="0" smtClean="0">
                <a:solidFill>
                  <a:srgbClr val="C00000"/>
                </a:solidFill>
                <a:latin typeface="Georgia" panose="02040502050405020303" pitchFamily="18" charset="0"/>
              </a:rPr>
              <a:t>de </a:t>
            </a:r>
            <a:r>
              <a:rPr lang="es-ES" dirty="0">
                <a:solidFill>
                  <a:srgbClr val="C00000"/>
                </a:solidFill>
                <a:latin typeface="Georgia" panose="02040502050405020303" pitchFamily="18" charset="0"/>
              </a:rPr>
              <a:t>la indiferencia,</a:t>
            </a:r>
          </a:p>
          <a:p>
            <a:r>
              <a:rPr lang="es-ES" dirty="0">
                <a:solidFill>
                  <a:srgbClr val="C00000"/>
                </a:solidFill>
                <a:latin typeface="Georgia" panose="02040502050405020303" pitchFamily="18" charset="0"/>
              </a:rPr>
              <a:t>amen el bien común, </a:t>
            </a:r>
            <a:endParaRPr lang="es-ES" dirty="0" smtClean="0">
              <a:solidFill>
                <a:srgbClr val="C00000"/>
              </a:solidFill>
              <a:latin typeface="Georgia" panose="02040502050405020303" pitchFamily="18" charset="0"/>
            </a:endParaRPr>
          </a:p>
          <a:p>
            <a:r>
              <a:rPr lang="es-ES" dirty="0" smtClean="0">
                <a:solidFill>
                  <a:srgbClr val="C00000"/>
                </a:solidFill>
                <a:latin typeface="Georgia" panose="02040502050405020303" pitchFamily="18" charset="0"/>
              </a:rPr>
              <a:t>promuevan </a:t>
            </a:r>
            <a:r>
              <a:rPr lang="es-ES" dirty="0">
                <a:solidFill>
                  <a:srgbClr val="C00000"/>
                </a:solidFill>
                <a:latin typeface="Georgia" panose="02040502050405020303" pitchFamily="18" charset="0"/>
              </a:rPr>
              <a:t>a los débiles,</a:t>
            </a:r>
          </a:p>
          <a:p>
            <a:r>
              <a:rPr lang="es-ES" dirty="0">
                <a:solidFill>
                  <a:srgbClr val="C00000"/>
                </a:solidFill>
                <a:latin typeface="Georgia" panose="02040502050405020303" pitchFamily="18" charset="0"/>
              </a:rPr>
              <a:t>y cuiden este mundo </a:t>
            </a:r>
            <a:endParaRPr lang="es-ES" dirty="0" smtClean="0">
              <a:solidFill>
                <a:srgbClr val="C00000"/>
              </a:solidFill>
              <a:latin typeface="Georgia" panose="02040502050405020303" pitchFamily="18" charset="0"/>
            </a:endParaRPr>
          </a:p>
          <a:p>
            <a:r>
              <a:rPr lang="es-ES" dirty="0" smtClean="0">
                <a:solidFill>
                  <a:srgbClr val="C00000"/>
                </a:solidFill>
                <a:latin typeface="Georgia" panose="02040502050405020303" pitchFamily="18" charset="0"/>
              </a:rPr>
              <a:t>que </a:t>
            </a:r>
            <a:r>
              <a:rPr lang="es-ES" dirty="0">
                <a:solidFill>
                  <a:srgbClr val="C00000"/>
                </a:solidFill>
                <a:latin typeface="Georgia" panose="02040502050405020303" pitchFamily="18" charset="0"/>
              </a:rPr>
              <a:t>habitamos</a:t>
            </a:r>
            <a:r>
              <a:rPr lang="es-ES" dirty="0" smtClean="0">
                <a:solidFill>
                  <a:srgbClr val="C00000"/>
                </a:solidFill>
                <a:latin typeface="Georgia" panose="02040502050405020303" pitchFamily="18" charset="0"/>
              </a:rPr>
              <a:t>.</a:t>
            </a:r>
            <a:endParaRPr lang="es-ES" dirty="0">
              <a:solidFill>
                <a:srgbClr val="C00000"/>
              </a:solidFill>
              <a:latin typeface="Georgia" panose="02040502050405020303" pitchFamily="18" charset="0"/>
            </a:endParaRPr>
          </a:p>
        </p:txBody>
      </p:sp>
      <p:sp>
        <p:nvSpPr>
          <p:cNvPr id="5" name="Rectángulo 4"/>
          <p:cNvSpPr/>
          <p:nvPr/>
        </p:nvSpPr>
        <p:spPr>
          <a:xfrm>
            <a:off x="5598460" y="3301317"/>
            <a:ext cx="6727848" cy="3416320"/>
          </a:xfrm>
          <a:prstGeom prst="rect">
            <a:avLst/>
          </a:prstGeom>
          <a:solidFill>
            <a:schemeClr val="accent2">
              <a:lumMod val="50000"/>
              <a:alpha val="35000"/>
            </a:schemeClr>
          </a:solidFill>
        </p:spPr>
        <p:txBody>
          <a:bodyPr wrap="square">
            <a:spAutoFit/>
          </a:bodyPr>
          <a:lstStyle/>
          <a:p>
            <a:pPr algn="ctr"/>
            <a:r>
              <a:rPr lang="es-ES" sz="2400" dirty="0" smtClean="0">
                <a:solidFill>
                  <a:schemeClr val="bg1"/>
                </a:solidFill>
                <a:effectLst>
                  <a:outerShdw blurRad="38100" dist="38100" dir="2700000" algn="tl">
                    <a:srgbClr val="000000">
                      <a:alpha val="43137"/>
                    </a:srgbClr>
                  </a:outerShdw>
                </a:effectLst>
              </a:rPr>
              <a:t>LOS POBRES Y LA TIERRA ESTÁN CLAMANDO:</a:t>
            </a:r>
          </a:p>
          <a:p>
            <a:pPr algn="ctr"/>
            <a:r>
              <a:rPr lang="es-ES" sz="2400" b="1" dirty="0" smtClean="0">
                <a:solidFill>
                  <a:schemeClr val="bg1"/>
                </a:solidFill>
                <a:effectLst>
                  <a:outerShdw blurRad="38100" dist="38100" dir="2700000" algn="tl">
                    <a:srgbClr val="000000">
                      <a:alpha val="43137"/>
                    </a:srgbClr>
                  </a:outerShdw>
                </a:effectLst>
              </a:rPr>
              <a:t>SEÑOR, TÓMANOS A NOSOTROS</a:t>
            </a:r>
          </a:p>
          <a:p>
            <a:pPr algn="ctr"/>
            <a:r>
              <a:rPr lang="es-ES" sz="2400" dirty="0" smtClean="0">
                <a:solidFill>
                  <a:schemeClr val="bg1"/>
                </a:solidFill>
                <a:effectLst>
                  <a:outerShdw blurRad="38100" dist="38100" dir="2700000" algn="tl">
                    <a:srgbClr val="000000">
                      <a:alpha val="43137"/>
                    </a:srgbClr>
                  </a:outerShdw>
                </a:effectLst>
              </a:rPr>
              <a:t> CON TU PODER Y TU LUZ,</a:t>
            </a:r>
          </a:p>
          <a:p>
            <a:pPr algn="ctr"/>
            <a:r>
              <a:rPr lang="es-ES" sz="2400" dirty="0" smtClean="0">
                <a:solidFill>
                  <a:schemeClr val="bg1"/>
                </a:solidFill>
                <a:effectLst>
                  <a:outerShdw blurRad="38100" dist="38100" dir="2700000" algn="tl">
                    <a:srgbClr val="000000">
                      <a:alpha val="43137"/>
                    </a:srgbClr>
                  </a:outerShdw>
                </a:effectLst>
              </a:rPr>
              <a:t>PARA PROTEGER TODA VIDA,</a:t>
            </a:r>
          </a:p>
          <a:p>
            <a:pPr algn="ctr"/>
            <a:r>
              <a:rPr lang="es-ES" sz="2400" dirty="0" smtClean="0">
                <a:solidFill>
                  <a:schemeClr val="bg1"/>
                </a:solidFill>
                <a:effectLst>
                  <a:outerShdw blurRad="38100" dist="38100" dir="2700000" algn="tl">
                    <a:srgbClr val="000000">
                      <a:alpha val="43137"/>
                    </a:srgbClr>
                  </a:outerShdw>
                </a:effectLst>
              </a:rPr>
              <a:t>PARA PREPARAR UN FUTURO MEJOR,</a:t>
            </a:r>
          </a:p>
          <a:p>
            <a:pPr algn="ctr"/>
            <a:r>
              <a:rPr lang="es-ES" sz="2400" dirty="0" smtClean="0">
                <a:solidFill>
                  <a:schemeClr val="bg1"/>
                </a:solidFill>
                <a:effectLst>
                  <a:outerShdw blurRad="38100" dist="38100" dir="2700000" algn="tl">
                    <a:srgbClr val="000000">
                      <a:alpha val="43137"/>
                    </a:srgbClr>
                  </a:outerShdw>
                </a:effectLst>
              </a:rPr>
              <a:t>PARA QUE VENGA TU REINO</a:t>
            </a:r>
          </a:p>
          <a:p>
            <a:pPr algn="ctr"/>
            <a:r>
              <a:rPr lang="es-ES" sz="2400" dirty="0" smtClean="0">
                <a:solidFill>
                  <a:schemeClr val="bg1"/>
                </a:solidFill>
                <a:effectLst>
                  <a:outerShdw blurRad="38100" dist="38100" dir="2700000" algn="tl">
                    <a:srgbClr val="000000">
                      <a:alpha val="43137"/>
                    </a:srgbClr>
                  </a:outerShdw>
                </a:effectLst>
              </a:rPr>
              <a:t>DE JUSTICIA, DE PAZ, DE AMOR Y DE HERMOSURA.</a:t>
            </a:r>
          </a:p>
          <a:p>
            <a:pPr algn="ctr"/>
            <a:r>
              <a:rPr lang="es-ES" sz="2400" b="1" dirty="0" smtClean="0">
                <a:solidFill>
                  <a:schemeClr val="bg1"/>
                </a:solidFill>
                <a:effectLst>
                  <a:outerShdw blurRad="38100" dist="38100" dir="2700000" algn="tl">
                    <a:srgbClr val="000000">
                      <a:alpha val="43137"/>
                    </a:srgbClr>
                  </a:outerShdw>
                </a:effectLst>
              </a:rPr>
              <a:t>ALABADO SEAS.</a:t>
            </a:r>
          </a:p>
          <a:p>
            <a:pPr algn="ctr"/>
            <a:r>
              <a:rPr lang="es-ES" sz="2400" dirty="0" smtClean="0">
                <a:solidFill>
                  <a:schemeClr val="bg1"/>
                </a:solidFill>
                <a:effectLst>
                  <a:outerShdw blurRad="38100" dist="38100" dir="2700000" algn="tl">
                    <a:srgbClr val="000000">
                      <a:alpha val="43137"/>
                    </a:srgbClr>
                  </a:outerShdw>
                </a:effectLst>
              </a:rPr>
              <a:t>AMÉN.</a:t>
            </a:r>
            <a:endParaRPr lang="es-AR" sz="24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992121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83000"/>
          </a:stretch>
        </a:blipFill>
        <a:effectLst/>
      </p:bgPr>
    </p:bg>
    <p:spTree>
      <p:nvGrpSpPr>
        <p:cNvPr id="1" name=""/>
        <p:cNvGrpSpPr/>
        <p:nvPr/>
      </p:nvGrpSpPr>
      <p:grpSpPr>
        <a:xfrm>
          <a:off x="0" y="0"/>
          <a:ext cx="0" cy="0"/>
          <a:chOff x="0" y="0"/>
          <a:chExt cx="0" cy="0"/>
        </a:xfrm>
      </p:grpSpPr>
      <p:sp>
        <p:nvSpPr>
          <p:cNvPr id="2" name="Rectángulo 1"/>
          <p:cNvSpPr/>
          <p:nvPr/>
        </p:nvSpPr>
        <p:spPr>
          <a:xfrm>
            <a:off x="53327" y="154813"/>
            <a:ext cx="3362226" cy="2616101"/>
          </a:xfrm>
          <a:prstGeom prst="rect">
            <a:avLst/>
          </a:prstGeom>
        </p:spPr>
        <p:txBody>
          <a:bodyPr wrap="square">
            <a:spAutoFit/>
          </a:bodyPr>
          <a:lstStyle/>
          <a:p>
            <a:r>
              <a:rPr lang="es-ES" sz="3600" dirty="0" smtClean="0">
                <a:solidFill>
                  <a:schemeClr val="bg1"/>
                </a:solidFill>
              </a:rPr>
              <a:t>V</a:t>
            </a:r>
            <a:r>
              <a:rPr lang="es-ES" sz="2000" dirty="0" smtClean="0">
                <a:solidFill>
                  <a:schemeClr val="bg1"/>
                </a:solidFill>
              </a:rPr>
              <a:t>oy </a:t>
            </a:r>
            <a:r>
              <a:rPr lang="es-ES" sz="2000" dirty="0">
                <a:solidFill>
                  <a:schemeClr val="bg1"/>
                </a:solidFill>
              </a:rPr>
              <a:t>a contarte de un santo</a:t>
            </a:r>
          </a:p>
          <a:p>
            <a:r>
              <a:rPr lang="es-ES" sz="2000" dirty="0">
                <a:solidFill>
                  <a:schemeClr val="bg1"/>
                </a:solidFill>
              </a:rPr>
              <a:t>que desde lejos llegó:</a:t>
            </a:r>
          </a:p>
          <a:p>
            <a:r>
              <a:rPr lang="es-ES" sz="2000" dirty="0">
                <a:solidFill>
                  <a:schemeClr val="bg1"/>
                </a:solidFill>
              </a:rPr>
              <a:t>es San Francisco Solano,</a:t>
            </a:r>
          </a:p>
          <a:p>
            <a:r>
              <a:rPr lang="es-ES" sz="2000" dirty="0">
                <a:solidFill>
                  <a:schemeClr val="bg1"/>
                </a:solidFill>
              </a:rPr>
              <a:t>con su violín y su voz,</a:t>
            </a:r>
          </a:p>
          <a:p>
            <a:r>
              <a:rPr lang="es-ES" sz="2000" dirty="0">
                <a:solidFill>
                  <a:schemeClr val="bg1"/>
                </a:solidFill>
              </a:rPr>
              <a:t>/que nos anuncia cantando:</a:t>
            </a:r>
          </a:p>
          <a:p>
            <a:r>
              <a:rPr lang="es-ES" sz="2400" b="1" dirty="0">
                <a:solidFill>
                  <a:schemeClr val="bg1"/>
                </a:solidFill>
                <a:effectLst>
                  <a:outerShdw blurRad="38100" dist="38100" dir="2700000" algn="tl">
                    <a:srgbClr val="000000">
                      <a:alpha val="43137"/>
                    </a:srgbClr>
                  </a:outerShdw>
                </a:effectLst>
              </a:rPr>
              <a:t>¡Qué buen amigo es Dios! </a:t>
            </a:r>
            <a:r>
              <a:rPr lang="es-ES" sz="2000" dirty="0">
                <a:solidFill>
                  <a:schemeClr val="bg1"/>
                </a:solidFill>
              </a:rPr>
              <a:t>(bis</a:t>
            </a:r>
            <a:r>
              <a:rPr lang="es-ES" sz="2000" dirty="0" smtClean="0">
                <a:solidFill>
                  <a:schemeClr val="bg1"/>
                </a:solidFill>
              </a:rPr>
              <a:t>)</a:t>
            </a:r>
            <a:endParaRPr lang="es-ES" sz="2000" dirty="0">
              <a:solidFill>
                <a:schemeClr val="bg1"/>
              </a:solidFill>
            </a:endParaRPr>
          </a:p>
        </p:txBody>
      </p:sp>
      <p:sp>
        <p:nvSpPr>
          <p:cNvPr id="3" name="Rectángulo 2"/>
          <p:cNvSpPr/>
          <p:nvPr/>
        </p:nvSpPr>
        <p:spPr>
          <a:xfrm>
            <a:off x="1168625" y="4250645"/>
            <a:ext cx="3277870" cy="2277547"/>
          </a:xfrm>
          <a:prstGeom prst="rect">
            <a:avLst/>
          </a:prstGeom>
        </p:spPr>
        <p:txBody>
          <a:bodyPr wrap="square">
            <a:spAutoFit/>
          </a:bodyPr>
          <a:lstStyle/>
          <a:p>
            <a:r>
              <a:rPr lang="es-ES" sz="3200" b="1" dirty="0" smtClean="0">
                <a:solidFill>
                  <a:schemeClr val="bg1"/>
                </a:solidFill>
              </a:rPr>
              <a:t>H</a:t>
            </a:r>
            <a:r>
              <a:rPr lang="es-ES" b="1" dirty="0" smtClean="0">
                <a:solidFill>
                  <a:schemeClr val="bg1"/>
                </a:solidFill>
              </a:rPr>
              <a:t>oy </a:t>
            </a:r>
            <a:r>
              <a:rPr lang="es-ES" b="1" dirty="0">
                <a:solidFill>
                  <a:schemeClr val="bg1"/>
                </a:solidFill>
              </a:rPr>
              <a:t>San Francisco Solano, </a:t>
            </a:r>
          </a:p>
          <a:p>
            <a:r>
              <a:rPr lang="es-ES" b="1" dirty="0">
                <a:solidFill>
                  <a:schemeClr val="bg1"/>
                </a:solidFill>
              </a:rPr>
              <a:t>con tu ternura y amor,</a:t>
            </a:r>
          </a:p>
          <a:p>
            <a:r>
              <a:rPr lang="es-ES" b="1" dirty="0">
                <a:solidFill>
                  <a:schemeClr val="bg1"/>
                </a:solidFill>
              </a:rPr>
              <a:t>nos enseñás que ser niños </a:t>
            </a:r>
          </a:p>
          <a:p>
            <a:r>
              <a:rPr lang="es-ES" b="1" dirty="0">
                <a:solidFill>
                  <a:schemeClr val="bg1"/>
                </a:solidFill>
              </a:rPr>
              <a:t>es ser amigos de Dios.</a:t>
            </a:r>
          </a:p>
          <a:p>
            <a:r>
              <a:rPr lang="es-ES" b="1" dirty="0">
                <a:solidFill>
                  <a:schemeClr val="bg1"/>
                </a:solidFill>
              </a:rPr>
              <a:t>/Por eso juntos cantamos:</a:t>
            </a:r>
          </a:p>
          <a:p>
            <a:r>
              <a:rPr lang="es-ES" sz="2000" b="1" dirty="0">
                <a:solidFill>
                  <a:schemeClr val="bg1"/>
                </a:solidFill>
                <a:effectLst>
                  <a:outerShdw blurRad="38100" dist="38100" dir="2700000" algn="tl">
                    <a:srgbClr val="000000">
                      <a:alpha val="43137"/>
                    </a:srgbClr>
                  </a:outerShdw>
                </a:effectLst>
              </a:rPr>
              <a:t>¡Qué buen amigo es Dios! </a:t>
            </a:r>
            <a:r>
              <a:rPr lang="es-ES" b="1" dirty="0">
                <a:solidFill>
                  <a:schemeClr val="bg1"/>
                </a:solidFill>
              </a:rPr>
              <a:t>(bis)</a:t>
            </a:r>
          </a:p>
        </p:txBody>
      </p:sp>
      <p:sp>
        <p:nvSpPr>
          <p:cNvPr id="4" name="Rectángulo 3"/>
          <p:cNvSpPr/>
          <p:nvPr/>
        </p:nvSpPr>
        <p:spPr>
          <a:xfrm>
            <a:off x="7949770" y="3383184"/>
            <a:ext cx="3873706" cy="2492990"/>
          </a:xfrm>
          <a:prstGeom prst="rect">
            <a:avLst/>
          </a:prstGeom>
        </p:spPr>
        <p:txBody>
          <a:bodyPr wrap="square">
            <a:spAutoFit/>
          </a:bodyPr>
          <a:lstStyle/>
          <a:p>
            <a:r>
              <a:rPr lang="es-ES" sz="2000" dirty="0" smtClean="0">
                <a:solidFill>
                  <a:schemeClr val="bg1"/>
                </a:solidFill>
              </a:rPr>
              <a:t> </a:t>
            </a:r>
            <a:r>
              <a:rPr lang="es-ES" sz="3200" b="1" dirty="0">
                <a:solidFill>
                  <a:schemeClr val="bg1"/>
                </a:solidFill>
                <a:effectLst>
                  <a:outerShdw blurRad="38100" dist="38100" dir="2700000" algn="tl">
                    <a:srgbClr val="000000">
                      <a:alpha val="43137"/>
                    </a:srgbClr>
                  </a:outerShdw>
                </a:effectLst>
              </a:rPr>
              <a:t>U</a:t>
            </a:r>
            <a:r>
              <a:rPr lang="es-ES" sz="2000" dirty="0">
                <a:solidFill>
                  <a:schemeClr val="bg1"/>
                </a:solidFill>
              </a:rPr>
              <a:t>na sonrisa de niño </a:t>
            </a:r>
          </a:p>
          <a:p>
            <a:r>
              <a:rPr lang="es-ES" sz="2000" dirty="0">
                <a:solidFill>
                  <a:schemeClr val="bg1"/>
                </a:solidFill>
              </a:rPr>
              <a:t>y una canción en su voz,</a:t>
            </a:r>
          </a:p>
          <a:p>
            <a:r>
              <a:rPr lang="es-ES" sz="2000" dirty="0">
                <a:solidFill>
                  <a:schemeClr val="bg1"/>
                </a:solidFill>
              </a:rPr>
              <a:t>con su violín alababa</a:t>
            </a:r>
          </a:p>
          <a:p>
            <a:r>
              <a:rPr lang="es-ES" sz="2000" dirty="0">
                <a:solidFill>
                  <a:schemeClr val="bg1"/>
                </a:solidFill>
              </a:rPr>
              <a:t>las maravillas de Dios.</a:t>
            </a:r>
          </a:p>
          <a:p>
            <a:r>
              <a:rPr lang="es-ES" sz="2000" dirty="0">
                <a:solidFill>
                  <a:schemeClr val="bg1"/>
                </a:solidFill>
              </a:rPr>
              <a:t>/Por eso juntos cantamos</a:t>
            </a:r>
          </a:p>
          <a:p>
            <a:r>
              <a:rPr lang="es-ES" sz="2400" b="1" dirty="0">
                <a:solidFill>
                  <a:schemeClr val="bg1"/>
                </a:solidFill>
                <a:effectLst>
                  <a:outerShdw blurRad="38100" dist="38100" dir="2700000" algn="tl">
                    <a:srgbClr val="000000">
                      <a:alpha val="43137"/>
                    </a:srgbClr>
                  </a:outerShdw>
                </a:effectLst>
              </a:rPr>
              <a:t>¡Qué buen amigo es Dios! </a:t>
            </a:r>
            <a:r>
              <a:rPr lang="es-ES" sz="2000" dirty="0">
                <a:solidFill>
                  <a:schemeClr val="bg1"/>
                </a:solidFill>
              </a:rPr>
              <a:t>(bis)</a:t>
            </a:r>
          </a:p>
        </p:txBody>
      </p:sp>
      <p:sp>
        <p:nvSpPr>
          <p:cNvPr id="5" name="Rectángulo 4"/>
          <p:cNvSpPr/>
          <p:nvPr/>
        </p:nvSpPr>
        <p:spPr>
          <a:xfrm>
            <a:off x="5853448" y="918767"/>
            <a:ext cx="5132322" cy="923330"/>
          </a:xfrm>
          <a:prstGeom prst="rect">
            <a:avLst/>
          </a:prstGeom>
        </p:spPr>
        <p:txBody>
          <a:bodyPr wrap="square">
            <a:spAutoFit/>
          </a:bodyPr>
          <a:lstStyle/>
          <a:p>
            <a:r>
              <a:rPr lang="es-ES" sz="3600" b="1" dirty="0">
                <a:solidFill>
                  <a:schemeClr val="bg1"/>
                </a:solidFill>
                <a:effectLst>
                  <a:outerShdw blurRad="38100" dist="38100" dir="2700000" algn="tl">
                    <a:srgbClr val="000000">
                      <a:alpha val="43137"/>
                    </a:srgbClr>
                  </a:outerShdw>
                </a:effectLst>
              </a:rPr>
              <a:t>¡Qué buen amigo es Dios!</a:t>
            </a:r>
          </a:p>
          <a:p>
            <a:pPr algn="r"/>
            <a:r>
              <a:rPr lang="es-ES" dirty="0">
                <a:solidFill>
                  <a:schemeClr val="bg1"/>
                </a:solidFill>
                <a:effectLst>
                  <a:outerShdw blurRad="38100" dist="38100" dir="2700000" algn="tl">
                    <a:srgbClr val="000000">
                      <a:alpha val="43137"/>
                    </a:srgbClr>
                  </a:outerShdw>
                </a:effectLst>
              </a:rPr>
              <a:t>(San Francisco Solano)</a:t>
            </a:r>
          </a:p>
        </p:txBody>
      </p:sp>
      <p:sp>
        <p:nvSpPr>
          <p:cNvPr id="7" name="Rectángulo 6"/>
          <p:cNvSpPr/>
          <p:nvPr/>
        </p:nvSpPr>
        <p:spPr>
          <a:xfrm>
            <a:off x="3834177" y="2076875"/>
            <a:ext cx="3494470" cy="2554545"/>
          </a:xfrm>
          <a:prstGeom prst="rect">
            <a:avLst/>
          </a:prstGeom>
        </p:spPr>
        <p:txBody>
          <a:bodyPr wrap="square">
            <a:spAutoFit/>
          </a:bodyPr>
          <a:lstStyle/>
          <a:p>
            <a:r>
              <a:rPr lang="es-ES" sz="3200" b="1" dirty="0" smtClean="0">
                <a:solidFill>
                  <a:schemeClr val="bg1"/>
                </a:solidFill>
              </a:rPr>
              <a:t>É</a:t>
            </a:r>
            <a:r>
              <a:rPr lang="es-ES" sz="2000" dirty="0" smtClean="0">
                <a:solidFill>
                  <a:schemeClr val="bg1"/>
                </a:solidFill>
              </a:rPr>
              <a:t>l </a:t>
            </a:r>
            <a:r>
              <a:rPr lang="es-ES" sz="2000" dirty="0">
                <a:solidFill>
                  <a:schemeClr val="bg1"/>
                </a:solidFill>
              </a:rPr>
              <a:t>era hermano de todos</a:t>
            </a:r>
          </a:p>
          <a:p>
            <a:r>
              <a:rPr lang="es-ES" sz="2000" dirty="0">
                <a:solidFill>
                  <a:schemeClr val="bg1"/>
                </a:solidFill>
              </a:rPr>
              <a:t>y con el indio vivió,</a:t>
            </a:r>
          </a:p>
          <a:p>
            <a:r>
              <a:rPr lang="es-ES" sz="2000" dirty="0">
                <a:solidFill>
                  <a:schemeClr val="bg1"/>
                </a:solidFill>
              </a:rPr>
              <a:t>fue uno más en sus chozas,</a:t>
            </a:r>
          </a:p>
          <a:p>
            <a:r>
              <a:rPr lang="es-ES" sz="2000" dirty="0">
                <a:solidFill>
                  <a:schemeClr val="bg1"/>
                </a:solidFill>
              </a:rPr>
              <a:t>todo con él compartió.</a:t>
            </a:r>
          </a:p>
          <a:p>
            <a:r>
              <a:rPr lang="es-ES" sz="2000" dirty="0">
                <a:solidFill>
                  <a:schemeClr val="bg1"/>
                </a:solidFill>
              </a:rPr>
              <a:t>/Trajo la buena noticia:</a:t>
            </a:r>
          </a:p>
          <a:p>
            <a:r>
              <a:rPr lang="es-ES" sz="2400" b="1" dirty="0">
                <a:solidFill>
                  <a:schemeClr val="bg1"/>
                </a:solidFill>
                <a:effectLst>
                  <a:outerShdw blurRad="38100" dist="38100" dir="2700000" algn="tl">
                    <a:srgbClr val="000000">
                      <a:alpha val="43137"/>
                    </a:srgbClr>
                  </a:outerShdw>
                </a:effectLst>
              </a:rPr>
              <a:t>¡Qué buen amigo es Dios! (bis)</a:t>
            </a:r>
          </a:p>
        </p:txBody>
      </p:sp>
    </p:spTree>
    <p:extLst>
      <p:ext uri="{BB962C8B-B14F-4D97-AF65-F5344CB8AC3E}">
        <p14:creationId xmlns:p14="http://schemas.microsoft.com/office/powerpoint/2010/main" val="375146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6" presetClass="emph" presetSubtype="0" fill="hold" grpId="0" nodeType="clickEffect">
                                  <p:stCondLst>
                                    <p:cond delay="0"/>
                                  </p:stCondLst>
                                  <p:childTnLst>
                                    <p:animScale>
                                      <p:cBhvr>
                                        <p:cTn id="32" dur="2000" fill="hold"/>
                                        <p:tgtEl>
                                          <p:spTgt spid="3"/>
                                        </p:tgtEl>
                                      </p:cBhvr>
                                      <p:by x="150000" y="150000"/>
                                    </p:animScale>
                                  </p:childTnLst>
                                </p:cTn>
                              </p:par>
                            </p:childTnLst>
                          </p:cTn>
                        </p:par>
                      </p:childTnLst>
                    </p:cTn>
                  </p:par>
                  <p:par>
                    <p:cTn id="33" fill="hold">
                      <p:stCondLst>
                        <p:cond delay="indefinite"/>
                      </p:stCondLst>
                      <p:childTnLst>
                        <p:par>
                          <p:cTn id="34" fill="hold">
                            <p:stCondLst>
                              <p:cond delay="0"/>
                            </p:stCondLst>
                            <p:childTnLst>
                              <p:par>
                                <p:cTn id="35" presetID="6" presetClass="emph" presetSubtype="0" fill="hold" grpId="1" nodeType="clickEffect">
                                  <p:stCondLst>
                                    <p:cond delay="0"/>
                                  </p:stCondLst>
                                  <p:childTnLst>
                                    <p:animScale>
                                      <p:cBhvr>
                                        <p:cTn id="3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5" grpId="0"/>
      <p:bldP spid="5" grpId="1"/>
      <p:bldP spid="7" grpId="0"/>
      <p:bldP spid="7" grpId="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ectángulo 1"/>
          <p:cNvSpPr/>
          <p:nvPr/>
        </p:nvSpPr>
        <p:spPr>
          <a:xfrm>
            <a:off x="1615887" y="4549676"/>
            <a:ext cx="10576113" cy="2308324"/>
          </a:xfrm>
          <a:prstGeom prst="rect">
            <a:avLst/>
          </a:prstGeom>
          <a:blipFill>
            <a:blip r:embed="rId3"/>
            <a:tile tx="0" ty="0" sx="100000" sy="100000" flip="none" algn="tl"/>
          </a:blipFill>
        </p:spPr>
        <p:txBody>
          <a:bodyPr wrap="square">
            <a:spAutoFit/>
          </a:bodyPr>
          <a:lstStyle/>
          <a:p>
            <a:pPr algn="r"/>
            <a:r>
              <a:rPr lang="es-ES" sz="2400" dirty="0" smtClean="0">
                <a:solidFill>
                  <a:srgbClr val="211D1E"/>
                </a:solidFill>
                <a:latin typeface="Garamond" panose="02020404030301010803" pitchFamily="18" charset="0"/>
              </a:rPr>
              <a:t>En </a:t>
            </a:r>
            <a:r>
              <a:rPr lang="es-ES" sz="2400" dirty="0">
                <a:solidFill>
                  <a:srgbClr val="211D1E"/>
                </a:solidFill>
                <a:latin typeface="Garamond" panose="02020404030301010803" pitchFamily="18" charset="0"/>
              </a:rPr>
              <a:t>este sentido, es indispensable prestar especial atención a las comunidades aborígenes con sus tradiciones culturales. No son una simple minoría entre otras, sino que deben convertirse en los principales interlocutores, sobre todo a la hora de avanzar en grandes proyectos que afecten a sus espacios. Para ellos, la tierra no es un bien económico, sino don de Dios y de los antepasados que descansan en ella, un espacio sagrado con el cual necesitan interactuar para sostener su identidad y sus valores. </a:t>
            </a:r>
            <a:r>
              <a:rPr lang="es-ES" sz="2400" dirty="0" smtClean="0">
                <a:solidFill>
                  <a:srgbClr val="211D1E"/>
                </a:solidFill>
                <a:latin typeface="Garamond" panose="02020404030301010803" pitchFamily="18" charset="0"/>
              </a:rPr>
              <a:t>   </a:t>
            </a:r>
            <a:r>
              <a:rPr lang="es-ES" sz="2000" b="1" dirty="0" err="1" smtClean="0">
                <a:solidFill>
                  <a:srgbClr val="211D1E"/>
                </a:solidFill>
                <a:latin typeface="Garamond" panose="02020404030301010803" pitchFamily="18" charset="0"/>
              </a:rPr>
              <a:t>Laudato</a:t>
            </a:r>
            <a:r>
              <a:rPr lang="es-ES" sz="2000" b="1" dirty="0" smtClean="0">
                <a:solidFill>
                  <a:srgbClr val="211D1E"/>
                </a:solidFill>
                <a:latin typeface="Garamond" panose="02020404030301010803" pitchFamily="18" charset="0"/>
              </a:rPr>
              <a:t> Si 146</a:t>
            </a:r>
            <a:endParaRPr lang="es-ES" sz="2000" b="1" dirty="0">
              <a:solidFill>
                <a:srgbClr val="211D1E"/>
              </a:solidFill>
              <a:latin typeface="Garamond" panose="02020404030301010803" pitchFamily="18" charset="0"/>
            </a:endParaRPr>
          </a:p>
        </p:txBody>
      </p:sp>
    </p:spTree>
    <p:extLst>
      <p:ext uri="{BB962C8B-B14F-4D97-AF65-F5344CB8AC3E}">
        <p14:creationId xmlns:p14="http://schemas.microsoft.com/office/powerpoint/2010/main" val="115308775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Rectángulo 1"/>
          <p:cNvSpPr/>
          <p:nvPr/>
        </p:nvSpPr>
        <p:spPr>
          <a:xfrm>
            <a:off x="295836" y="269521"/>
            <a:ext cx="2985245" cy="6340197"/>
          </a:xfrm>
          <a:prstGeom prst="rect">
            <a:avLst/>
          </a:prstGeom>
          <a:gradFill flip="none" rotWithShape="1">
            <a:gsLst>
              <a:gs pos="0">
                <a:schemeClr val="accent4">
                  <a:lumMod val="5000"/>
                  <a:lumOff val="95000"/>
                </a:schemeClr>
              </a:gs>
              <a:gs pos="72000">
                <a:srgbClr val="00B050"/>
              </a:gs>
              <a:gs pos="77000">
                <a:schemeClr val="accent4">
                  <a:lumMod val="45000"/>
                  <a:lumOff val="55000"/>
                </a:schemeClr>
              </a:gs>
              <a:gs pos="35000">
                <a:srgbClr val="C00000">
                  <a:alpha val="30000"/>
                </a:srgbClr>
              </a:gs>
            </a:gsLst>
            <a:lin ang="8100000" scaled="1"/>
            <a:tileRect/>
          </a:gradFill>
        </p:spPr>
        <p:txBody>
          <a:bodyPr wrap="square">
            <a:spAutoFit/>
          </a:bodyPr>
          <a:lstStyle/>
          <a:p>
            <a:pPr marL="228600" indent="-228600">
              <a:buAutoNum type="arabicPlain" startAt="42"/>
            </a:pPr>
            <a:r>
              <a:rPr lang="es-ES" dirty="0" smtClean="0">
                <a:solidFill>
                  <a:schemeClr val="bg1"/>
                </a:solidFill>
                <a:effectLst>
                  <a:outerShdw blurRad="38100" dist="38100" dir="2700000" algn="tl">
                    <a:srgbClr val="000000">
                      <a:alpha val="43137"/>
                    </a:srgbClr>
                  </a:outerShdw>
                </a:effectLst>
              </a:rPr>
              <a:t> QUERIDA AMAZONIA</a:t>
            </a:r>
          </a:p>
          <a:p>
            <a:r>
              <a:rPr lang="es-ES" sz="3600" b="1" dirty="0" smtClean="0">
                <a:solidFill>
                  <a:schemeClr val="bg1"/>
                </a:solidFill>
                <a:effectLst>
                  <a:outerShdw blurRad="38100" dist="38100" dir="2700000" algn="tl">
                    <a:srgbClr val="000000">
                      <a:alpha val="43137"/>
                    </a:srgbClr>
                  </a:outerShdw>
                </a:effectLst>
              </a:rPr>
              <a:t>S</a:t>
            </a:r>
            <a:r>
              <a:rPr lang="es-ES" dirty="0" smtClean="0">
                <a:solidFill>
                  <a:schemeClr val="bg1"/>
                </a:solidFill>
                <a:effectLst>
                  <a:outerShdw blurRad="38100" dist="38100" dir="2700000" algn="tl">
                    <a:srgbClr val="000000">
                      <a:alpha val="43137"/>
                    </a:srgbClr>
                  </a:outerShdw>
                </a:effectLst>
              </a:rPr>
              <a:t>i </a:t>
            </a:r>
            <a:r>
              <a:rPr lang="es-ES" dirty="0">
                <a:solidFill>
                  <a:schemeClr val="bg1"/>
                </a:solidFill>
                <a:effectLst>
                  <a:outerShdw blurRad="38100" dist="38100" dir="2700000" algn="tl">
                    <a:srgbClr val="000000">
                      <a:alpha val="43137"/>
                    </a:srgbClr>
                  </a:outerShdw>
                </a:effectLst>
              </a:rPr>
              <a:t>el cuidado de las personas y el cuidado de los ecosistemas son inseparables, esto se </a:t>
            </a:r>
            <a:r>
              <a:rPr lang="es-ES" dirty="0" smtClean="0">
                <a:solidFill>
                  <a:schemeClr val="bg1"/>
                </a:solidFill>
                <a:effectLst>
                  <a:outerShdw blurRad="38100" dist="38100" dir="2700000" algn="tl">
                    <a:srgbClr val="000000">
                      <a:alpha val="43137"/>
                    </a:srgbClr>
                  </a:outerShdw>
                </a:effectLst>
              </a:rPr>
              <a:t>vuelve particularmente </a:t>
            </a:r>
            <a:r>
              <a:rPr lang="es-ES" dirty="0">
                <a:solidFill>
                  <a:schemeClr val="bg1"/>
                </a:solidFill>
                <a:effectLst>
                  <a:outerShdw blurRad="38100" dist="38100" dir="2700000" algn="tl">
                    <a:srgbClr val="000000">
                      <a:alpha val="43137"/>
                    </a:srgbClr>
                  </a:outerShdw>
                </a:effectLst>
              </a:rPr>
              <a:t>significativo allí donde «la selva no es un recurso para explotar, es un ser, o varios seres </a:t>
            </a:r>
            <a:r>
              <a:rPr lang="es-ES" dirty="0" smtClean="0">
                <a:solidFill>
                  <a:schemeClr val="bg1"/>
                </a:solidFill>
                <a:effectLst>
                  <a:outerShdw blurRad="38100" dist="38100" dir="2700000" algn="tl">
                    <a:srgbClr val="000000">
                      <a:alpha val="43137"/>
                    </a:srgbClr>
                  </a:outerShdw>
                </a:effectLst>
              </a:rPr>
              <a:t>con quienes </a:t>
            </a:r>
            <a:r>
              <a:rPr lang="es-ES" dirty="0">
                <a:solidFill>
                  <a:schemeClr val="bg1"/>
                </a:solidFill>
                <a:effectLst>
                  <a:outerShdw blurRad="38100" dist="38100" dir="2700000" algn="tl">
                    <a:srgbClr val="000000">
                      <a:alpha val="43137"/>
                    </a:srgbClr>
                  </a:outerShdw>
                </a:effectLst>
              </a:rPr>
              <a:t>relacionarse</a:t>
            </a:r>
            <a:r>
              <a:rPr lang="es-ES" dirty="0" smtClean="0">
                <a:solidFill>
                  <a:schemeClr val="bg1"/>
                </a:solidFill>
                <a:effectLst>
                  <a:outerShdw blurRad="38100" dist="38100" dir="2700000" algn="tl">
                    <a:srgbClr val="000000">
                      <a:alpha val="43137"/>
                    </a:srgbClr>
                  </a:outerShdw>
                </a:effectLst>
              </a:rPr>
              <a:t>».</a:t>
            </a:r>
          </a:p>
          <a:p>
            <a:r>
              <a:rPr lang="es-ES" dirty="0" smtClean="0">
                <a:solidFill>
                  <a:schemeClr val="bg1"/>
                </a:solidFill>
                <a:effectLst>
                  <a:outerShdw blurRad="38100" dist="38100" dir="2700000" algn="tl">
                    <a:srgbClr val="000000">
                      <a:alpha val="43137"/>
                    </a:srgbClr>
                  </a:outerShdw>
                </a:effectLst>
              </a:rPr>
              <a:t>La </a:t>
            </a:r>
            <a:r>
              <a:rPr lang="es-ES" dirty="0">
                <a:solidFill>
                  <a:schemeClr val="bg1"/>
                </a:solidFill>
                <a:effectLst>
                  <a:outerShdw blurRad="38100" dist="38100" dir="2700000" algn="tl">
                    <a:srgbClr val="000000">
                      <a:alpha val="43137"/>
                    </a:srgbClr>
                  </a:outerShdw>
                </a:effectLst>
              </a:rPr>
              <a:t>sabiduría de los pueblos originarios de la Amazonia «inspira el cuidado y </a:t>
            </a:r>
            <a:r>
              <a:rPr lang="es-ES" dirty="0" smtClean="0">
                <a:solidFill>
                  <a:schemeClr val="bg1"/>
                </a:solidFill>
                <a:effectLst>
                  <a:outerShdw blurRad="38100" dist="38100" dir="2700000" algn="tl">
                    <a:srgbClr val="000000">
                      <a:alpha val="43137"/>
                    </a:srgbClr>
                  </a:outerShdw>
                </a:effectLst>
              </a:rPr>
              <a:t>el respeto </a:t>
            </a:r>
            <a:r>
              <a:rPr lang="es-ES" dirty="0">
                <a:solidFill>
                  <a:schemeClr val="bg1"/>
                </a:solidFill>
                <a:effectLst>
                  <a:outerShdw blurRad="38100" dist="38100" dir="2700000" algn="tl">
                    <a:srgbClr val="000000">
                      <a:alpha val="43137"/>
                    </a:srgbClr>
                  </a:outerShdw>
                </a:effectLst>
              </a:rPr>
              <a:t>por la creación, con conciencia clara de sus límites, prohibiendo su abuso. </a:t>
            </a:r>
            <a:r>
              <a:rPr lang="es-ES" sz="3200" b="1" dirty="0">
                <a:solidFill>
                  <a:schemeClr val="bg1"/>
                </a:solidFill>
                <a:effectLst>
                  <a:outerShdw blurRad="38100" dist="38100" dir="2700000" algn="tl">
                    <a:srgbClr val="000000">
                      <a:alpha val="43137"/>
                    </a:srgbClr>
                  </a:outerShdw>
                </a:effectLst>
              </a:rPr>
              <a:t>A</a:t>
            </a:r>
            <a:r>
              <a:rPr lang="es-ES" dirty="0">
                <a:effectLst>
                  <a:outerShdw blurRad="38100" dist="38100" dir="2700000" algn="tl">
                    <a:srgbClr val="000000">
                      <a:alpha val="43137"/>
                    </a:srgbClr>
                  </a:outerShdw>
                </a:effectLst>
              </a:rPr>
              <a:t>busar de la naturaleza </a:t>
            </a:r>
            <a:r>
              <a:rPr lang="es-ES" dirty="0" smtClean="0">
                <a:effectLst>
                  <a:outerShdw blurRad="38100" dist="38100" dir="2700000" algn="tl">
                    <a:srgbClr val="000000">
                      <a:alpha val="43137"/>
                    </a:srgbClr>
                  </a:outerShdw>
                </a:effectLst>
              </a:rPr>
              <a:t>es abusar </a:t>
            </a:r>
            <a:r>
              <a:rPr lang="es-ES" dirty="0">
                <a:effectLst>
                  <a:outerShdw blurRad="38100" dist="38100" dir="2700000" algn="tl">
                    <a:srgbClr val="000000">
                      <a:alpha val="43137"/>
                    </a:srgbClr>
                  </a:outerShdw>
                </a:effectLst>
              </a:rPr>
              <a:t>de los ancestros, de los hermanos y hermanas, de la creación, y del Creador, hipotecando el futuro</a:t>
            </a:r>
            <a:r>
              <a:rPr lang="es-ES" dirty="0" smtClean="0">
                <a:effectLst>
                  <a:outerShdw blurRad="38100" dist="38100" dir="2700000" algn="tl">
                    <a:srgbClr val="000000">
                      <a:alpha val="43137"/>
                    </a:srgbClr>
                  </a:outerShdw>
                </a:effectLst>
              </a:rPr>
              <a:t>».</a:t>
            </a:r>
            <a:endParaRPr lang="es-ES" dirty="0">
              <a:effectLst>
                <a:outerShdw blurRad="38100" dist="38100" dir="2700000" algn="tl">
                  <a:srgbClr val="000000">
                    <a:alpha val="43137"/>
                  </a:srgbClr>
                </a:outerShdw>
              </a:effectLst>
            </a:endParaRPr>
          </a:p>
        </p:txBody>
      </p:sp>
      <p:sp>
        <p:nvSpPr>
          <p:cNvPr id="3" name="Rectángulo 2"/>
          <p:cNvSpPr/>
          <p:nvPr/>
        </p:nvSpPr>
        <p:spPr>
          <a:xfrm>
            <a:off x="3966322" y="5500427"/>
            <a:ext cx="7687515" cy="1200329"/>
          </a:xfrm>
          <a:prstGeom prst="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wrap="square">
            <a:spAutoFit/>
          </a:bodyPr>
          <a:lstStyle/>
          <a:p>
            <a:r>
              <a:rPr lang="es-ES" dirty="0"/>
              <a:t>Los indígenas, «cuando permanecen en sus territorios, son precisamente ellos quienes mejor los cuidan</a:t>
            </a:r>
            <a:r>
              <a:rPr lang="es-ES" dirty="0" smtClean="0"/>
              <a:t>», </a:t>
            </a:r>
            <a:r>
              <a:rPr lang="es-ES" dirty="0"/>
              <a:t>siempre que no se dejen atrapar por los cantos de sirena y por las ofertas interesadas de grupos de poder. Los daños a la naturaleza los afectan de un modo muy directo y constatable, porque —dicen—: </a:t>
            </a:r>
          </a:p>
        </p:txBody>
      </p:sp>
      <p:sp>
        <p:nvSpPr>
          <p:cNvPr id="4" name="Rectángulo 3"/>
          <p:cNvSpPr/>
          <p:nvPr/>
        </p:nvSpPr>
        <p:spPr>
          <a:xfrm>
            <a:off x="5132015" y="315687"/>
            <a:ext cx="6777317" cy="3046988"/>
          </a:xfrm>
          <a:prstGeom prst="rect">
            <a:avLst/>
          </a:prstGeom>
          <a:gradFill>
            <a:gsLst>
              <a:gs pos="0">
                <a:schemeClr val="accent4">
                  <a:lumMod val="5000"/>
                  <a:lumOff val="95000"/>
                </a:schemeClr>
              </a:gs>
              <a:gs pos="85000">
                <a:srgbClr val="00B050"/>
              </a:gs>
              <a:gs pos="50000">
                <a:schemeClr val="accent4">
                  <a:lumMod val="45000"/>
                  <a:lumOff val="55000"/>
                </a:schemeClr>
              </a:gs>
              <a:gs pos="99000">
                <a:srgbClr val="C00000">
                  <a:alpha val="30000"/>
                </a:srgbClr>
              </a:gs>
            </a:gsLst>
            <a:lin ang="8100000" scaled="1"/>
          </a:gradFill>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s-ES" sz="2400" dirty="0" smtClean="0"/>
              <a:t>«SOMOS AGUA, AIRE, TIERRA Y VIDA </a:t>
            </a:r>
          </a:p>
          <a:p>
            <a:pPr algn="ctr"/>
            <a:r>
              <a:rPr lang="es-ES" sz="2400" dirty="0" smtClean="0"/>
              <a:t>DEL MEDIO AMBIENTE CREADO POR DIOS. </a:t>
            </a:r>
          </a:p>
          <a:p>
            <a:pPr algn="ctr"/>
            <a:r>
              <a:rPr lang="es-ES" sz="2400" dirty="0" smtClean="0"/>
              <a:t>POR LO TANTO, PEDIMOS QUE CESEN LOS MALTRATOS </a:t>
            </a:r>
          </a:p>
          <a:p>
            <a:pPr algn="ctr"/>
            <a:r>
              <a:rPr lang="es-ES" sz="2400" dirty="0" smtClean="0"/>
              <a:t>Y EL EXTERMINIO DE LA MADRE TIERRA. </a:t>
            </a:r>
          </a:p>
          <a:p>
            <a:pPr algn="ctr"/>
            <a:r>
              <a:rPr lang="es-ES" sz="2400" dirty="0" smtClean="0"/>
              <a:t>LA TIERRA TIENE SANGRE Y SE ESTÁ DESANGRANDO, </a:t>
            </a:r>
          </a:p>
          <a:p>
            <a:pPr algn="ctr"/>
            <a:r>
              <a:rPr lang="es-ES" sz="2400" dirty="0" smtClean="0"/>
              <a:t>LAS MULTINACIONALES LE HAN CORTADO LAS VENAS </a:t>
            </a:r>
          </a:p>
          <a:p>
            <a:pPr algn="ctr"/>
            <a:r>
              <a:rPr lang="es-ES" sz="2400" dirty="0" smtClean="0"/>
              <a:t>A NUESTRA MADRE TIERRA».</a:t>
            </a:r>
            <a:endParaRPr lang="es-ES" sz="2400" dirty="0"/>
          </a:p>
        </p:txBody>
      </p:sp>
    </p:spTree>
    <p:extLst>
      <p:ext uri="{BB962C8B-B14F-4D97-AF65-F5344CB8AC3E}">
        <p14:creationId xmlns:p14="http://schemas.microsoft.com/office/powerpoint/2010/main" val="33757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CuadroTexto 1"/>
          <p:cNvSpPr txBox="1"/>
          <p:nvPr/>
        </p:nvSpPr>
        <p:spPr>
          <a:xfrm>
            <a:off x="4490533" y="1210235"/>
            <a:ext cx="7701467" cy="923330"/>
          </a:xfrm>
          <a:prstGeom prst="rect">
            <a:avLst/>
          </a:prstGeom>
          <a:noFill/>
        </p:spPr>
        <p:txBody>
          <a:bodyPr wrap="none" rtlCol="0">
            <a:spAutoFit/>
          </a:bodyPr>
          <a:lstStyle/>
          <a:p>
            <a:r>
              <a:rPr lang="es-ES" sz="5400" dirty="0" smtClean="0">
                <a:solidFill>
                  <a:schemeClr val="bg1"/>
                </a:solidFill>
                <a:effectLst>
                  <a:outerShdw blurRad="38100" dist="38100" dir="2700000" algn="tl">
                    <a:srgbClr val="000000">
                      <a:alpha val="43137"/>
                    </a:srgbClr>
                  </a:outerShdw>
                </a:effectLst>
              </a:rPr>
              <a:t>A</a:t>
            </a:r>
            <a:r>
              <a:rPr lang="es-AR" sz="5400" dirty="0" smtClean="0">
                <a:solidFill>
                  <a:schemeClr val="bg1"/>
                </a:solidFill>
                <a:effectLst>
                  <a:outerShdw blurRad="38100" dist="38100" dir="2700000" algn="tl">
                    <a:srgbClr val="000000">
                      <a:alpha val="43137"/>
                    </a:srgbClr>
                  </a:outerShdw>
                </a:effectLst>
              </a:rPr>
              <a:t>Ñ</a:t>
            </a:r>
            <a:r>
              <a:rPr lang="es-ES" sz="5400" dirty="0" smtClean="0">
                <a:solidFill>
                  <a:schemeClr val="bg1"/>
                </a:solidFill>
                <a:effectLst>
                  <a:outerShdw blurRad="38100" dist="38100" dir="2700000" algn="tl">
                    <a:srgbClr val="000000">
                      <a:alpha val="43137"/>
                    </a:srgbClr>
                  </a:outerShdw>
                </a:effectLst>
              </a:rPr>
              <a:t>O LITURGICO  POPULAR</a:t>
            </a:r>
            <a:endParaRPr lang="es-AR" sz="54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588737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6000" b="-56000"/>
          </a:stretch>
        </a:blipFill>
        <a:effectLst/>
      </p:bgPr>
    </p:bg>
    <p:spTree>
      <p:nvGrpSpPr>
        <p:cNvPr id="1" name=""/>
        <p:cNvGrpSpPr/>
        <p:nvPr/>
      </p:nvGrpSpPr>
      <p:grpSpPr>
        <a:xfrm>
          <a:off x="0" y="0"/>
          <a:ext cx="0" cy="0"/>
          <a:chOff x="0" y="0"/>
          <a:chExt cx="0" cy="0"/>
        </a:xfrm>
      </p:grpSpPr>
      <p:sp>
        <p:nvSpPr>
          <p:cNvPr id="2" name="Rectángulo 1"/>
          <p:cNvSpPr/>
          <p:nvPr/>
        </p:nvSpPr>
        <p:spPr>
          <a:xfrm rot="20927096">
            <a:off x="4163685" y="2360558"/>
            <a:ext cx="4372864" cy="584775"/>
          </a:xfrm>
          <a:prstGeom prst="rect">
            <a:avLst/>
          </a:prstGeom>
          <a:solidFill>
            <a:schemeClr val="accent4">
              <a:lumMod val="40000"/>
              <a:lumOff val="60000"/>
            </a:schemeClr>
          </a:solidFill>
        </p:spPr>
        <p:txBody>
          <a:bodyPr wrap="none" rtlCol="0">
            <a:spAutoFit/>
          </a:bodyPr>
          <a:lstStyle/>
          <a:p>
            <a:r>
              <a:rPr lang="es-ES" sz="3200" b="1" dirty="0" smtClean="0">
                <a:solidFill>
                  <a:schemeClr val="accent2">
                    <a:lumMod val="75000"/>
                  </a:schemeClr>
                </a:solidFill>
                <a:effectLst>
                  <a:outerShdw blurRad="38100" dist="38100" dir="2700000" algn="tl">
                    <a:srgbClr val="000000">
                      <a:alpha val="43137"/>
                    </a:srgbClr>
                  </a:outerShdw>
                </a:effectLst>
              </a:rPr>
              <a:t>ALEGRIA DE SER PUEBLO</a:t>
            </a:r>
            <a:endParaRPr lang="es-AR" sz="3200" b="1" dirty="0">
              <a:solidFill>
                <a:schemeClr val="accent2">
                  <a:lumMod val="75000"/>
                </a:schemeClr>
              </a:solidFill>
              <a:effectLst>
                <a:outerShdw blurRad="38100" dist="38100" dir="2700000" algn="tl">
                  <a:srgbClr val="000000">
                    <a:alpha val="43137"/>
                  </a:srgbClr>
                </a:outerShdw>
              </a:effectLst>
            </a:endParaRPr>
          </a:p>
        </p:txBody>
      </p:sp>
      <p:sp>
        <p:nvSpPr>
          <p:cNvPr id="4" name="Rectángulo 3"/>
          <p:cNvSpPr/>
          <p:nvPr/>
        </p:nvSpPr>
        <p:spPr>
          <a:xfrm>
            <a:off x="679357" y="4705849"/>
            <a:ext cx="4771434" cy="584775"/>
          </a:xfrm>
          <a:prstGeom prst="rect">
            <a:avLst/>
          </a:prstGeom>
          <a:solidFill>
            <a:schemeClr val="accent2">
              <a:lumMod val="60000"/>
              <a:lumOff val="40000"/>
            </a:schemeClr>
          </a:solid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INICIACIÓN MISTAGÓGICA</a:t>
            </a:r>
            <a:endParaRPr lang="es-AR" sz="3200" b="1" dirty="0">
              <a:solidFill>
                <a:schemeClr val="bg1"/>
              </a:solidFill>
              <a:effectLst>
                <a:outerShdw blurRad="38100" dist="38100" dir="2700000" algn="tl">
                  <a:srgbClr val="000000">
                    <a:alpha val="43137"/>
                  </a:srgbClr>
                </a:outerShdw>
              </a:effectLst>
            </a:endParaRPr>
          </a:p>
        </p:txBody>
      </p:sp>
      <p:sp>
        <p:nvSpPr>
          <p:cNvPr id="5" name="Rectángulo 4"/>
          <p:cNvSpPr/>
          <p:nvPr/>
        </p:nvSpPr>
        <p:spPr>
          <a:xfrm>
            <a:off x="1292324" y="394830"/>
            <a:ext cx="10387780" cy="707886"/>
          </a:xfrm>
          <a:prstGeom prst="rect">
            <a:avLst/>
          </a:prstGeom>
          <a:solidFill>
            <a:schemeClr val="accent6">
              <a:lumMod val="60000"/>
              <a:lumOff val="40000"/>
            </a:schemeClr>
          </a:solidFill>
        </p:spPr>
        <p:txBody>
          <a:bodyPr wrap="none">
            <a:spAutoFit/>
          </a:bodyPr>
          <a:lstStyle/>
          <a:p>
            <a:pPr>
              <a:spcAft>
                <a:spcPts val="0"/>
              </a:spcAft>
            </a:pPr>
            <a:r>
              <a:rPr lang="es-ES" sz="40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La fuerza evangelizadora de la piedad popular</a:t>
            </a:r>
            <a:endParaRPr lang="es-AR" sz="4400" b="1" dirty="0">
              <a:solidFill>
                <a:schemeClr val="accent4">
                  <a:lumMod val="20000"/>
                  <a:lumOff val="80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6" name="Rectángulo 5"/>
          <p:cNvSpPr/>
          <p:nvPr/>
        </p:nvSpPr>
        <p:spPr>
          <a:xfrm>
            <a:off x="6141882" y="4115639"/>
            <a:ext cx="5895332" cy="584775"/>
          </a:xfrm>
          <a:prstGeom prst="rect">
            <a:avLst/>
          </a:prstGeom>
          <a:solidFill>
            <a:schemeClr val="accent5">
              <a:lumMod val="40000"/>
              <a:lumOff val="60000"/>
            </a:schemeClr>
          </a:solidFill>
        </p:spPr>
        <p:txBody>
          <a:bodyPr wrap="none" rtlCol="0">
            <a:spAutoFit/>
          </a:bodyPr>
          <a:lstStyle/>
          <a:p>
            <a:r>
              <a:rPr lang="es-ES" sz="3200" b="1" dirty="0" smtClean="0">
                <a:solidFill>
                  <a:schemeClr val="bg1"/>
                </a:solidFill>
                <a:effectLst>
                  <a:outerShdw blurRad="38100" dist="38100" dir="2700000" algn="tl">
                    <a:srgbClr val="000000">
                      <a:alpha val="43137"/>
                    </a:srgbClr>
                  </a:outerShdw>
                </a:effectLst>
              </a:rPr>
              <a:t>LA CONVERSACIÓN DE LA MADRE</a:t>
            </a:r>
            <a:endParaRPr lang="es-ES" sz="3200" b="1" dirty="0">
              <a:solidFill>
                <a:schemeClr val="bg1"/>
              </a:solidFill>
              <a:effectLst>
                <a:outerShdw blurRad="38100" dist="38100" dir="2700000" algn="tl">
                  <a:srgbClr val="000000">
                    <a:alpha val="43137"/>
                  </a:srgbClr>
                </a:outerShdw>
              </a:effectLst>
            </a:endParaRPr>
          </a:p>
        </p:txBody>
      </p:sp>
      <p:sp>
        <p:nvSpPr>
          <p:cNvPr id="7" name="Rectángulo 6"/>
          <p:cNvSpPr/>
          <p:nvPr/>
        </p:nvSpPr>
        <p:spPr>
          <a:xfrm>
            <a:off x="3515009" y="1316254"/>
            <a:ext cx="5253746" cy="707886"/>
          </a:xfrm>
          <a:prstGeom prst="rect">
            <a:avLst/>
          </a:prstGeom>
        </p:spPr>
        <p:style>
          <a:lnRef idx="1">
            <a:schemeClr val="accent4"/>
          </a:lnRef>
          <a:fillRef idx="3">
            <a:schemeClr val="accent4"/>
          </a:fillRef>
          <a:effectRef idx="2">
            <a:schemeClr val="accent4"/>
          </a:effectRef>
          <a:fontRef idx="minor">
            <a:schemeClr val="lt1"/>
          </a:fontRef>
        </p:style>
        <p:txBody>
          <a:bodyPr wrap="none" rtlCol="0">
            <a:spAutoFit/>
          </a:bodyPr>
          <a:lstStyle/>
          <a:p>
            <a:r>
              <a:rPr lang="es-ES" sz="4000" b="1" dirty="0" smtClean="0">
                <a:solidFill>
                  <a:srgbClr val="FFFF00"/>
                </a:solidFill>
                <a:effectLst>
                  <a:outerShdw blurRad="38100" dist="38100" dir="2700000" algn="tl">
                    <a:srgbClr val="000000">
                      <a:alpha val="43137"/>
                    </a:srgbClr>
                  </a:outerShdw>
                </a:effectLst>
              </a:rPr>
              <a:t>CAMINO DE LA BELLEZA</a:t>
            </a:r>
            <a:endParaRPr lang="es-ES" sz="4000" b="1" dirty="0">
              <a:solidFill>
                <a:srgbClr val="FFFF00"/>
              </a:solidFill>
              <a:effectLst>
                <a:outerShdw blurRad="38100" dist="38100" dir="2700000" algn="tl">
                  <a:srgbClr val="000000">
                    <a:alpha val="43137"/>
                  </a:srgbClr>
                </a:outerShdw>
              </a:effectLst>
            </a:endParaRPr>
          </a:p>
        </p:txBody>
      </p:sp>
      <p:sp>
        <p:nvSpPr>
          <p:cNvPr id="8" name="Rectángulo 7"/>
          <p:cNvSpPr/>
          <p:nvPr/>
        </p:nvSpPr>
        <p:spPr>
          <a:xfrm rot="21069880">
            <a:off x="7705848" y="5246814"/>
            <a:ext cx="3839513" cy="523220"/>
          </a:xfrm>
          <a:prstGeom prst="rect">
            <a:avLst/>
          </a:prstGeom>
          <a:solidFill>
            <a:schemeClr val="bg1"/>
          </a:solidFill>
          <a:ln>
            <a:solidFill>
              <a:srgbClr val="FF33CC"/>
            </a:solidFill>
          </a:ln>
        </p:spPr>
        <p:style>
          <a:lnRef idx="1">
            <a:schemeClr val="accent6"/>
          </a:lnRef>
          <a:fillRef idx="2">
            <a:schemeClr val="accent6"/>
          </a:fillRef>
          <a:effectRef idx="1">
            <a:schemeClr val="accent6"/>
          </a:effectRef>
          <a:fontRef idx="minor">
            <a:schemeClr val="dk1"/>
          </a:fontRef>
        </p:style>
        <p:txBody>
          <a:bodyPr wrap="none">
            <a:spAutoFit/>
          </a:bodyPr>
          <a:lstStyle/>
          <a:p>
            <a:r>
              <a:rPr lang="es-ES" sz="2800" b="1" dirty="0" smtClean="0">
                <a:solidFill>
                  <a:schemeClr val="bg2">
                    <a:lumMod val="75000"/>
                  </a:schemeClr>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Lenguaje parabólico</a:t>
            </a:r>
            <a:endParaRPr lang="es-AR" sz="2800" b="1" dirty="0">
              <a:solidFill>
                <a:schemeClr val="bg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3783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3000" t="-2000" r="-3000" b="-2000"/>
          </a:stretch>
        </a:blipFill>
        <a:effectLst/>
      </p:bgPr>
    </p:bg>
    <p:spTree>
      <p:nvGrpSpPr>
        <p:cNvPr id="1" name=""/>
        <p:cNvGrpSpPr/>
        <p:nvPr/>
      </p:nvGrpSpPr>
      <p:grpSpPr>
        <a:xfrm>
          <a:off x="0" y="0"/>
          <a:ext cx="0" cy="0"/>
          <a:chOff x="0" y="0"/>
          <a:chExt cx="0" cy="0"/>
        </a:xfrm>
      </p:grpSpPr>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0340"/>
            <a:ext cx="4223510" cy="2638759"/>
          </a:xfrm>
          <a:prstGeom prst="rect">
            <a:avLst/>
          </a:prstGeom>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588188" y="3065510"/>
            <a:ext cx="3273002" cy="3227417"/>
          </a:xfrm>
          <a:prstGeom prst="rect">
            <a:avLst/>
          </a:prstGeom>
        </p:spPr>
      </p:pic>
      <p:pic>
        <p:nvPicPr>
          <p:cNvPr id="5" name="Imagen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4460" y="0"/>
            <a:ext cx="3177540" cy="2598420"/>
          </a:xfrm>
          <a:prstGeom prst="rect">
            <a:avLst/>
          </a:prstGeom>
        </p:spPr>
      </p:pic>
      <p:pic>
        <p:nvPicPr>
          <p:cNvPr id="2" name="Imagen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065511"/>
            <a:ext cx="4854387" cy="3792489"/>
          </a:xfrm>
          <a:prstGeom prst="rect">
            <a:avLst/>
          </a:prstGeom>
        </p:spPr>
      </p:pic>
      <p:pic>
        <p:nvPicPr>
          <p:cNvPr id="6" name="Imagen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8236" y="2353235"/>
            <a:ext cx="2527300" cy="2508250"/>
          </a:xfrm>
          <a:prstGeom prst="rect">
            <a:avLst/>
          </a:prstGeom>
        </p:spPr>
      </p:pic>
      <p:sp>
        <p:nvSpPr>
          <p:cNvPr id="7" name="CuadroTexto 6"/>
          <p:cNvSpPr txBox="1"/>
          <p:nvPr/>
        </p:nvSpPr>
        <p:spPr>
          <a:xfrm>
            <a:off x="4490533" y="6123204"/>
            <a:ext cx="7701467" cy="923330"/>
          </a:xfrm>
          <a:prstGeom prst="rect">
            <a:avLst/>
          </a:prstGeom>
          <a:solidFill>
            <a:schemeClr val="lt1">
              <a:alpha val="77000"/>
            </a:schemeClr>
          </a:solidFill>
        </p:spPr>
        <p:txBody>
          <a:bodyPr wrap="none" rtlCol="0">
            <a:spAutoFit/>
          </a:bodyPr>
          <a:lstStyle/>
          <a:p>
            <a:r>
              <a:rPr lang="es-ES" sz="5400" dirty="0" smtClean="0">
                <a:solidFill>
                  <a:schemeClr val="accent4">
                    <a:lumMod val="75000"/>
                  </a:schemeClr>
                </a:solidFill>
                <a:effectLst>
                  <a:outerShdw blurRad="38100" dist="38100" dir="2700000" algn="tl">
                    <a:srgbClr val="000000">
                      <a:alpha val="43137"/>
                    </a:srgbClr>
                  </a:outerShdw>
                </a:effectLst>
              </a:rPr>
              <a:t>A</a:t>
            </a:r>
            <a:r>
              <a:rPr lang="es-AR" sz="5400" dirty="0" smtClean="0">
                <a:solidFill>
                  <a:schemeClr val="accent4">
                    <a:lumMod val="75000"/>
                  </a:schemeClr>
                </a:solidFill>
                <a:effectLst>
                  <a:outerShdw blurRad="38100" dist="38100" dir="2700000" algn="tl">
                    <a:srgbClr val="000000">
                      <a:alpha val="43137"/>
                    </a:srgbClr>
                  </a:outerShdw>
                </a:effectLst>
              </a:rPr>
              <a:t>Ñ</a:t>
            </a:r>
            <a:r>
              <a:rPr lang="es-ES" sz="5400" dirty="0" smtClean="0">
                <a:solidFill>
                  <a:schemeClr val="accent4">
                    <a:lumMod val="75000"/>
                  </a:schemeClr>
                </a:solidFill>
                <a:effectLst>
                  <a:outerShdw blurRad="38100" dist="38100" dir="2700000" algn="tl">
                    <a:srgbClr val="000000">
                      <a:alpha val="43137"/>
                    </a:srgbClr>
                  </a:outerShdw>
                </a:effectLst>
              </a:rPr>
              <a:t>O LITURGICO  POPULAR</a:t>
            </a:r>
            <a:endParaRPr lang="es-AR" sz="5400" dirty="0">
              <a:solidFill>
                <a:schemeClr val="accent4">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176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6000" t="-69000" r="-1000" b="-53000"/>
          </a:stretch>
        </a:blip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t="2557"/>
          <a:stretch/>
        </p:blipFill>
        <p:spPr>
          <a:xfrm>
            <a:off x="-31824" y="2060760"/>
            <a:ext cx="5612353" cy="4797239"/>
          </a:xfrm>
          <a:prstGeom prst="rect">
            <a:avLst/>
          </a:prstGeom>
        </p:spPr>
      </p:pic>
      <p:pic>
        <p:nvPicPr>
          <p:cNvPr id="3" name="Imagen 2"/>
          <p:cNvPicPr>
            <a:picLocks noChangeAspect="1"/>
          </p:cNvPicPr>
          <p:nvPr/>
        </p:nvPicPr>
        <p:blipFill rotWithShape="1">
          <a:blip r:embed="rId4" cstate="print">
            <a:extLst>
              <a:ext uri="{28A0092B-C50C-407E-A947-70E740481C1C}">
                <a14:useLocalDpi xmlns:a14="http://schemas.microsoft.com/office/drawing/2010/main" val="0"/>
              </a:ext>
            </a:extLst>
          </a:blip>
          <a:srcRect l="8249" r="7557"/>
          <a:stretch/>
        </p:blipFill>
        <p:spPr>
          <a:xfrm>
            <a:off x="3630705" y="0"/>
            <a:ext cx="3146613" cy="2633903"/>
          </a:xfrm>
          <a:prstGeom prst="rect">
            <a:avLst/>
          </a:prstGeom>
        </p:spPr>
      </p:pic>
      <p:sp>
        <p:nvSpPr>
          <p:cNvPr id="4" name="CuadroTexto 3"/>
          <p:cNvSpPr txBox="1"/>
          <p:nvPr/>
        </p:nvSpPr>
        <p:spPr>
          <a:xfrm>
            <a:off x="5957047" y="-147918"/>
            <a:ext cx="3966150" cy="923330"/>
          </a:xfrm>
          <a:prstGeom prst="rect">
            <a:avLst/>
          </a:prstGeom>
          <a:noFill/>
        </p:spPr>
        <p:txBody>
          <a:bodyPr wrap="none" rtlCol="0">
            <a:spAutoFit/>
          </a:bodyPr>
          <a:lstStyle/>
          <a:p>
            <a:r>
              <a:rPr lang="es-AR" sz="5400" dirty="0" smtClean="0">
                <a:solidFill>
                  <a:schemeClr val="bg1"/>
                </a:solidFill>
                <a:effectLst>
                  <a:outerShdw blurRad="38100" dist="38100" dir="2700000" algn="tl">
                    <a:srgbClr val="000000">
                      <a:alpha val="43137"/>
                    </a:srgbClr>
                  </a:outerShdw>
                </a:effectLst>
              </a:rPr>
              <a:t>EL DOMINGO</a:t>
            </a:r>
            <a:endParaRPr lang="es-AR" sz="54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457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l="-3000" t="-19000" r="-2000" b="-20000"/>
          </a:stretch>
        </a:blipFill>
        <a:effectLst/>
      </p:bgPr>
    </p:bg>
    <p:spTree>
      <p:nvGrpSpPr>
        <p:cNvPr id="1" name=""/>
        <p:cNvGrpSpPr/>
        <p:nvPr/>
      </p:nvGrpSpPr>
      <p:grpSpPr>
        <a:xfrm>
          <a:off x="0" y="0"/>
          <a:ext cx="0" cy="0"/>
          <a:chOff x="0" y="0"/>
          <a:chExt cx="0" cy="0"/>
        </a:xfrm>
      </p:grpSpPr>
      <p:sp>
        <p:nvSpPr>
          <p:cNvPr id="2" name="Rectángulo 1"/>
          <p:cNvSpPr/>
          <p:nvPr/>
        </p:nvSpPr>
        <p:spPr>
          <a:xfrm>
            <a:off x="1528483" y="0"/>
            <a:ext cx="6096000" cy="3016210"/>
          </a:xfrm>
          <a:prstGeom prst="rect">
            <a:avLst/>
          </a:prstGeom>
        </p:spPr>
        <p:txBody>
          <a:bodyPr>
            <a:spAutoFit/>
          </a:bodyPr>
          <a:lstStyle/>
          <a:p>
            <a:pPr>
              <a:spcAft>
                <a:spcPts val="0"/>
              </a:spcAft>
            </a:pPr>
            <a:r>
              <a:rPr lang="es-ES" sz="2400" b="1" dirty="0">
                <a:latin typeface="Calibri" panose="020F0502020204030204" pitchFamily="34" charset="0"/>
                <a:ea typeface="Calibri" panose="020F0502020204030204" pitchFamily="34" charset="0"/>
                <a:cs typeface="Times New Roman" panose="02020603050405020304" pitchFamily="18" charset="0"/>
              </a:rPr>
              <a:t> </a:t>
            </a:r>
            <a:r>
              <a:rPr lang="es-ES" sz="2400" b="1" dirty="0" smtClean="0">
                <a:latin typeface="Calibri" panose="020F0502020204030204" pitchFamily="34" charset="0"/>
                <a:ea typeface="Calibri" panose="020F0502020204030204" pitchFamily="34" charset="0"/>
                <a:cs typeface="Times New Roman" panose="02020603050405020304" pitchFamily="18" charset="0"/>
              </a:rPr>
              <a:t>     IMAGEN</a:t>
            </a:r>
            <a:r>
              <a:rPr lang="es-ES" sz="2400" b="1" dirty="0">
                <a:latin typeface="Calibri" panose="020F0502020204030204" pitchFamily="34" charset="0"/>
                <a:ea typeface="Calibri" panose="020F0502020204030204" pitchFamily="34" charset="0"/>
                <a:cs typeface="Times New Roman" panose="02020603050405020304" pitchFamily="18" charset="0"/>
              </a:rPr>
              <a:t>, SENTIMIENTO, IDEA</a:t>
            </a:r>
            <a:endParaRPr lang="es-AR" sz="2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i="1" dirty="0">
                <a:latin typeface="Calibri" panose="020F0502020204030204" pitchFamily="34" charset="0"/>
                <a:ea typeface="Calibri" panose="020F0502020204030204" pitchFamily="34" charset="0"/>
                <a:cs typeface="Times New Roman" panose="02020603050405020304" pitchFamily="18" charset="0"/>
              </a:rPr>
              <a:t>Lo que sugiere Francisco en la Evangelii Gaudium </a:t>
            </a:r>
            <a:endParaRPr lang="es-ES" i="1"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i="1" dirty="0" smtClean="0">
                <a:latin typeface="Calibri" panose="020F0502020204030204" pitchFamily="34" charset="0"/>
                <a:ea typeface="Calibri" panose="020F0502020204030204" pitchFamily="34" charset="0"/>
                <a:cs typeface="Times New Roman" panose="02020603050405020304" pitchFamily="18" charset="0"/>
              </a:rPr>
              <a:t>para </a:t>
            </a:r>
            <a:r>
              <a:rPr lang="es-ES" i="1" dirty="0">
                <a:latin typeface="Calibri" panose="020F0502020204030204" pitchFamily="34" charset="0"/>
                <a:ea typeface="Calibri" panose="020F0502020204030204" pitchFamily="34" charset="0"/>
                <a:cs typeface="Times New Roman" panose="02020603050405020304" pitchFamily="18" charset="0"/>
              </a:rPr>
              <a:t>la homilía nos puede servir a la hora </a:t>
            </a:r>
            <a:r>
              <a:rPr lang="es-ES" i="1" dirty="0" smtClean="0">
                <a:latin typeface="Calibri" panose="020F0502020204030204" pitchFamily="34" charset="0"/>
                <a:ea typeface="Calibri" panose="020F0502020204030204" pitchFamily="34" charset="0"/>
                <a:cs typeface="Times New Roman" panose="02020603050405020304" pitchFamily="18" charset="0"/>
              </a:rPr>
              <a:t>de </a:t>
            </a:r>
            <a:r>
              <a:rPr lang="es-ES" i="1" dirty="0">
                <a:latin typeface="Calibri" panose="020F0502020204030204" pitchFamily="34" charset="0"/>
                <a:ea typeface="Calibri" panose="020F0502020204030204" pitchFamily="34" charset="0"/>
                <a:cs typeface="Times New Roman" panose="02020603050405020304" pitchFamily="18" charset="0"/>
              </a:rPr>
              <a:t>preparar </a:t>
            </a:r>
            <a:endParaRPr lang="es-ES" i="1"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i="1" dirty="0" smtClean="0">
                <a:latin typeface="Calibri" panose="020F0502020204030204" pitchFamily="34" charset="0"/>
                <a:ea typeface="Calibri" panose="020F0502020204030204" pitchFamily="34" charset="0"/>
                <a:cs typeface="Times New Roman" panose="02020603050405020304" pitchFamily="18" charset="0"/>
              </a:rPr>
              <a:t>y </a:t>
            </a:r>
            <a:r>
              <a:rPr lang="es-ES" i="1" dirty="0">
                <a:latin typeface="Calibri" panose="020F0502020204030204" pitchFamily="34" charset="0"/>
                <a:ea typeface="Calibri" panose="020F0502020204030204" pitchFamily="34" charset="0"/>
                <a:cs typeface="Times New Roman" panose="02020603050405020304" pitchFamily="18" charset="0"/>
              </a:rPr>
              <a:t>animar la Celebración.</a:t>
            </a:r>
            <a:endParaRPr lang="es-AR" sz="2800" i="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Sólo para ejemplificar, recordemos </a:t>
            </a:r>
            <a:r>
              <a:rPr lang="es-ES" dirty="0" smtClean="0">
                <a:latin typeface="Calibri" panose="020F0502020204030204" pitchFamily="34" charset="0"/>
                <a:ea typeface="Calibri" panose="020F0502020204030204" pitchFamily="34" charset="0"/>
                <a:cs typeface="Times New Roman" panose="02020603050405020304" pitchFamily="18" charset="0"/>
              </a:rPr>
              <a:t>algunos </a:t>
            </a:r>
            <a:r>
              <a:rPr lang="es-ES" dirty="0">
                <a:latin typeface="Calibri" panose="020F0502020204030204" pitchFamily="34" charset="0"/>
                <a:ea typeface="Calibri" panose="020F0502020204030204" pitchFamily="34" charset="0"/>
                <a:cs typeface="Times New Roman" panose="02020603050405020304" pitchFamily="18" charset="0"/>
              </a:rPr>
              <a:t>recursos </a:t>
            </a:r>
            <a:endParaRPr lang="es-ES"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dirty="0" smtClean="0">
                <a:latin typeface="Calibri" panose="020F0502020204030204" pitchFamily="34" charset="0"/>
                <a:ea typeface="Calibri" panose="020F0502020204030204" pitchFamily="34" charset="0"/>
                <a:cs typeface="Times New Roman" panose="02020603050405020304" pitchFamily="18" charset="0"/>
              </a:rPr>
              <a:t>   prácticos</a:t>
            </a:r>
            <a:r>
              <a:rPr lang="es-ES" dirty="0">
                <a:latin typeface="Calibri" panose="020F0502020204030204" pitchFamily="34" charset="0"/>
                <a:ea typeface="Calibri" panose="020F0502020204030204" pitchFamily="34" charset="0"/>
                <a:cs typeface="Times New Roman" panose="02020603050405020304" pitchFamily="18" charset="0"/>
              </a:rPr>
              <a:t>, que pueden enriquecer </a:t>
            </a:r>
            <a:r>
              <a:rPr lang="es-ES" dirty="0" smtClean="0">
                <a:latin typeface="Calibri" panose="020F0502020204030204" pitchFamily="34" charset="0"/>
                <a:ea typeface="Calibri" panose="020F0502020204030204" pitchFamily="34" charset="0"/>
                <a:cs typeface="Times New Roman" panose="02020603050405020304" pitchFamily="18" charset="0"/>
              </a:rPr>
              <a:t>una </a:t>
            </a:r>
            <a:r>
              <a:rPr lang="es-ES" dirty="0">
                <a:latin typeface="Calibri" panose="020F0502020204030204" pitchFamily="34" charset="0"/>
                <a:ea typeface="Calibri" panose="020F0502020204030204" pitchFamily="34" charset="0"/>
                <a:cs typeface="Times New Roman" panose="02020603050405020304" pitchFamily="18" charset="0"/>
              </a:rPr>
              <a:t>predicación </a:t>
            </a:r>
            <a:endParaRPr lang="es-ES"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 </a:t>
            </a:r>
            <a:r>
              <a:rPr lang="es-ES" dirty="0" smtClean="0">
                <a:latin typeface="Calibri" panose="020F0502020204030204" pitchFamily="34" charset="0"/>
                <a:ea typeface="Calibri" panose="020F0502020204030204" pitchFamily="34" charset="0"/>
                <a:cs typeface="Times New Roman" panose="02020603050405020304" pitchFamily="18" charset="0"/>
              </a:rPr>
              <a:t>   y </a:t>
            </a:r>
            <a:r>
              <a:rPr lang="es-ES" dirty="0">
                <a:latin typeface="Calibri" panose="020F0502020204030204" pitchFamily="34" charset="0"/>
                <a:ea typeface="Calibri" panose="020F0502020204030204" pitchFamily="34" charset="0"/>
                <a:cs typeface="Times New Roman" panose="02020603050405020304" pitchFamily="18" charset="0"/>
              </a:rPr>
              <a:t>volverla más atractiva. </a:t>
            </a:r>
            <a:endParaRPr lang="es-ES" dirty="0" smtClean="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 </a:t>
            </a:r>
            <a:r>
              <a:rPr lang="es-ES" dirty="0" smtClean="0">
                <a:latin typeface="Calibri" panose="020F0502020204030204" pitchFamily="34" charset="0"/>
                <a:ea typeface="Calibri" panose="020F0502020204030204" pitchFamily="34" charset="0"/>
                <a:cs typeface="Times New Roman" panose="02020603050405020304" pitchFamily="18" charset="0"/>
              </a:rPr>
              <a:t>   Uno </a:t>
            </a:r>
            <a:r>
              <a:rPr lang="es-ES" dirty="0">
                <a:latin typeface="Calibri" panose="020F0502020204030204" pitchFamily="34" charset="0"/>
                <a:ea typeface="Calibri" panose="020F0502020204030204" pitchFamily="34" charset="0"/>
                <a:cs typeface="Times New Roman" panose="02020603050405020304" pitchFamily="18" charset="0"/>
              </a:rPr>
              <a:t>de los esfuerzos más necesarios </a:t>
            </a:r>
            <a:r>
              <a:rPr lang="es-ES" dirty="0" smtClean="0">
                <a:latin typeface="Calibri" panose="020F0502020204030204" pitchFamily="34" charset="0"/>
                <a:ea typeface="Calibri" panose="020F0502020204030204" pitchFamily="34" charset="0"/>
                <a:cs typeface="Times New Roman" panose="02020603050405020304" pitchFamily="18" charset="0"/>
              </a:rPr>
              <a:t>es aprender</a:t>
            </a:r>
          </a:p>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 </a:t>
            </a:r>
            <a:r>
              <a:rPr lang="es-ES" dirty="0" smtClean="0">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a usar imágenes en la predicación, es decir</a:t>
            </a:r>
            <a:r>
              <a:rPr lang="es-ES" dirty="0" smtClean="0">
                <a:latin typeface="Calibri" panose="020F0502020204030204" pitchFamily="34" charset="0"/>
                <a:ea typeface="Calibri" panose="020F0502020204030204" pitchFamily="34" charset="0"/>
                <a:cs typeface="Times New Roman" panose="02020603050405020304" pitchFamily="18" charset="0"/>
              </a:rPr>
              <a:t>,</a:t>
            </a:r>
          </a:p>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 </a:t>
            </a:r>
            <a:r>
              <a:rPr lang="es-ES" dirty="0" smtClean="0">
                <a:latin typeface="Calibri" panose="020F0502020204030204" pitchFamily="34" charset="0"/>
                <a:ea typeface="Calibri" panose="020F0502020204030204" pitchFamily="34" charset="0"/>
                <a:cs typeface="Times New Roman" panose="02020603050405020304" pitchFamily="18" charset="0"/>
              </a:rPr>
              <a:t>           </a:t>
            </a:r>
            <a:r>
              <a:rPr lang="es-ES" dirty="0">
                <a:latin typeface="Calibri" panose="020F0502020204030204" pitchFamily="34" charset="0"/>
                <a:ea typeface="Calibri" panose="020F0502020204030204" pitchFamily="34" charset="0"/>
                <a:cs typeface="Times New Roman" panose="02020603050405020304" pitchFamily="18" charset="0"/>
              </a:rPr>
              <a:t>a hablar con imágenes. </a:t>
            </a:r>
            <a:endParaRPr lang="es-A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ángulo 2"/>
          <p:cNvSpPr/>
          <p:nvPr/>
        </p:nvSpPr>
        <p:spPr>
          <a:xfrm>
            <a:off x="9377083" y="393611"/>
            <a:ext cx="2814917" cy="2862322"/>
          </a:xfrm>
          <a:prstGeom prst="rect">
            <a:avLst/>
          </a:prstGeom>
        </p:spPr>
        <p:txBody>
          <a:bodyPr wrap="square">
            <a:spAutoFit/>
          </a:bodyPr>
          <a:lstStyle/>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A veces se utilizan ejemplos para hacer más comprensible algo que se quiere explicar, pero esos ejemplos suelen apuntar sólo al entendimiento; las </a:t>
            </a:r>
            <a:r>
              <a:rPr lang="es-ES" dirty="0" smtClean="0">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 </a:t>
            </a:r>
            <a:r>
              <a:rPr lang="es-ES" dirty="0" smtClean="0">
                <a:latin typeface="Calibri" panose="020F0502020204030204" pitchFamily="34" charset="0"/>
                <a:ea typeface="Calibri" panose="020F0502020204030204" pitchFamily="34" charset="0"/>
                <a:cs typeface="Times New Roman" panose="02020603050405020304" pitchFamily="18" charset="0"/>
              </a:rPr>
              <a:t> imágenes</a:t>
            </a:r>
            <a:r>
              <a:rPr lang="es-ES" dirty="0">
                <a:latin typeface="Calibri" panose="020F0502020204030204" pitchFamily="34" charset="0"/>
                <a:ea typeface="Calibri" panose="020F0502020204030204" pitchFamily="34" charset="0"/>
                <a:cs typeface="Times New Roman" panose="02020603050405020304" pitchFamily="18" charset="0"/>
              </a:rPr>
              <a:t>, en cambio, </a:t>
            </a:r>
            <a:r>
              <a:rPr lang="es-ES" dirty="0" smtClean="0">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es-ES" dirty="0">
                <a:latin typeface="Calibri" panose="020F0502020204030204" pitchFamily="34" charset="0"/>
                <a:ea typeface="Calibri" panose="020F0502020204030204" pitchFamily="34" charset="0"/>
                <a:cs typeface="Times New Roman" panose="02020603050405020304" pitchFamily="18" charset="0"/>
              </a:rPr>
              <a:t> </a:t>
            </a:r>
            <a:r>
              <a:rPr lang="es-ES" dirty="0" smtClean="0">
                <a:latin typeface="Calibri" panose="020F0502020204030204" pitchFamily="34" charset="0"/>
                <a:ea typeface="Calibri" panose="020F0502020204030204" pitchFamily="34" charset="0"/>
                <a:cs typeface="Times New Roman" panose="02020603050405020304" pitchFamily="18" charset="0"/>
              </a:rPr>
              <a:t> ayudan </a:t>
            </a:r>
            <a:r>
              <a:rPr lang="es-ES" dirty="0">
                <a:latin typeface="Calibri" panose="020F0502020204030204" pitchFamily="34" charset="0"/>
                <a:ea typeface="Calibri" panose="020F0502020204030204" pitchFamily="34" charset="0"/>
                <a:cs typeface="Times New Roman" panose="02020603050405020304" pitchFamily="18" charset="0"/>
              </a:rPr>
              <a:t>a valorar y aceptar el mensaje que se quiere transmitir. </a:t>
            </a:r>
            <a:endParaRPr lang="es-AR"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2711824" y="3011488"/>
            <a:ext cx="2572870"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dirty="0"/>
              <a:t>Una imagen atractiva hace que el mensaje se sienta como algo familiar, cercano, posible, conectado con la propia vida. </a:t>
            </a:r>
          </a:p>
        </p:txBody>
      </p:sp>
      <p:sp>
        <p:nvSpPr>
          <p:cNvPr id="5" name="Rectángulo 4"/>
          <p:cNvSpPr/>
          <p:nvPr/>
        </p:nvSpPr>
        <p:spPr>
          <a:xfrm>
            <a:off x="5530009" y="4116920"/>
            <a:ext cx="3156791"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dirty="0"/>
              <a:t>Una imagen bien lograda puede llevar a gustar el mensaje que se quiere transmitir, despierta un deseo y motiva a la voluntad en la dirección del Evangelio. </a:t>
            </a:r>
          </a:p>
        </p:txBody>
      </p:sp>
      <p:sp>
        <p:nvSpPr>
          <p:cNvPr id="6" name="Rectángulo 5"/>
          <p:cNvSpPr/>
          <p:nvPr/>
        </p:nvSpPr>
        <p:spPr>
          <a:xfrm>
            <a:off x="9241211" y="3888651"/>
            <a:ext cx="2242577"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dirty="0"/>
              <a:t>Una buena homilía, como me decía un viejo maestro, debe contener «una idea, un sentimiento, una imagen». </a:t>
            </a:r>
          </a:p>
        </p:txBody>
      </p:sp>
      <p:sp>
        <p:nvSpPr>
          <p:cNvPr id="7" name="Rectángulo 6"/>
          <p:cNvSpPr/>
          <p:nvPr/>
        </p:nvSpPr>
        <p:spPr>
          <a:xfrm>
            <a:off x="8881503" y="6091029"/>
            <a:ext cx="2351926" cy="369332"/>
          </a:xfrm>
          <a:prstGeom prst="rect">
            <a:avLst/>
          </a:prstGeom>
        </p:spPr>
        <p:txBody>
          <a:bodyPr wrap="none">
            <a:spAutoFit/>
          </a:bodyPr>
          <a:lstStyle/>
          <a:p>
            <a:r>
              <a:rPr lang="es-ES" dirty="0"/>
              <a:t>Francisco en EG 157</a:t>
            </a:r>
          </a:p>
        </p:txBody>
      </p:sp>
    </p:spTree>
    <p:extLst>
      <p:ext uri="{BB962C8B-B14F-4D97-AF65-F5344CB8AC3E}">
        <p14:creationId xmlns:p14="http://schemas.microsoft.com/office/powerpoint/2010/main" val="112350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Rectángulo 1"/>
          <p:cNvSpPr/>
          <p:nvPr/>
        </p:nvSpPr>
        <p:spPr>
          <a:xfrm>
            <a:off x="6477001" y="342108"/>
            <a:ext cx="6096000" cy="4185761"/>
          </a:xfrm>
          <a:prstGeom prst="rect">
            <a:avLst/>
          </a:prstGeom>
        </p:spPr>
        <p:txBody>
          <a:bodyPr>
            <a:spAutoFit/>
          </a:bodyPr>
          <a:lstStyle/>
          <a:p>
            <a:r>
              <a:rPr lang="es-ES" sz="1400" dirty="0" smtClean="0"/>
              <a:t>16Agoto </a:t>
            </a:r>
            <a:r>
              <a:rPr lang="es-ES" sz="1400" dirty="0"/>
              <a:t>DOMINGO 20 D. EL AÑO </a:t>
            </a:r>
            <a:r>
              <a:rPr lang="es-ES" sz="1400" dirty="0" smtClean="0">
                <a:effectLst>
                  <a:outerShdw blurRad="38100" dist="38100" dir="2700000" algn="tl">
                    <a:srgbClr val="000000">
                      <a:alpha val="43137"/>
                    </a:srgbClr>
                  </a:outerShdw>
                </a:effectLst>
              </a:rPr>
              <a:t>DIA DEL NI</a:t>
            </a:r>
            <a:r>
              <a:rPr lang="es-AR" sz="1400" dirty="0" smtClean="0">
                <a:effectLst>
                  <a:outerShdw blurRad="38100" dist="38100" dir="2700000" algn="tl">
                    <a:srgbClr val="000000">
                      <a:alpha val="43137"/>
                    </a:srgbClr>
                  </a:outerShdw>
                </a:effectLst>
              </a:rPr>
              <a:t>ÑO (ASUNCION?)</a:t>
            </a:r>
            <a:endParaRPr lang="es-ES" sz="1400" dirty="0">
              <a:effectLst>
                <a:outerShdw blurRad="38100" dist="38100" dir="2700000" algn="tl">
                  <a:srgbClr val="000000">
                    <a:alpha val="43137"/>
                  </a:srgbClr>
                </a:outerShdw>
              </a:effectLst>
            </a:endParaRPr>
          </a:p>
          <a:p>
            <a:r>
              <a:rPr lang="es-ES" sz="1400" b="1" dirty="0"/>
              <a:t>Imagen</a:t>
            </a:r>
            <a:r>
              <a:rPr lang="es-ES" sz="1400" dirty="0"/>
              <a:t>:   una mujer comenzó a gritar</a:t>
            </a:r>
          </a:p>
          <a:p>
            <a:pPr lvl="1"/>
            <a:r>
              <a:rPr lang="es-ES" sz="1400" i="1" dirty="0">
                <a:effectLst>
                  <a:outerShdw blurRad="38100" dist="38100" dir="2700000" algn="tl">
                    <a:srgbClr val="000000">
                      <a:alpha val="43137"/>
                    </a:srgbClr>
                  </a:outerShdw>
                </a:effectLst>
              </a:rPr>
              <a:t>Sentimiento</a:t>
            </a:r>
            <a:r>
              <a:rPr lang="es-ES" sz="1400" dirty="0"/>
              <a:t>: cantar de alegría</a:t>
            </a:r>
          </a:p>
          <a:p>
            <a:pPr lvl="2"/>
            <a:r>
              <a:rPr lang="es-ES" sz="1400" u="sng" dirty="0"/>
              <a:t>Idea</a:t>
            </a:r>
            <a:r>
              <a:rPr lang="es-ES" sz="1400" dirty="0"/>
              <a:t>: Dios tiene misericordia de todos</a:t>
            </a:r>
          </a:p>
          <a:p>
            <a:pPr lvl="1"/>
            <a:r>
              <a:rPr lang="es-ES" sz="1400" dirty="0"/>
              <a:t>Frase: “Que grande es tu fe” </a:t>
            </a:r>
          </a:p>
          <a:p>
            <a:pPr lvl="2"/>
            <a:r>
              <a:rPr lang="es-ES" sz="1400" dirty="0"/>
              <a:t>Gesto: Oración pidiendo fe y agradeciéndola </a:t>
            </a:r>
          </a:p>
          <a:p>
            <a:pPr lvl="3"/>
            <a:r>
              <a:rPr lang="es-ES" sz="1400" dirty="0"/>
              <a:t>Salmo </a:t>
            </a:r>
            <a:r>
              <a:rPr lang="es-ES" sz="1400" dirty="0" smtClean="0"/>
              <a:t>66  A Ti Señor te alabe la tierra</a:t>
            </a:r>
            <a:endParaRPr lang="es-ES" sz="1400" dirty="0"/>
          </a:p>
          <a:p>
            <a:pPr lvl="2"/>
            <a:r>
              <a:rPr lang="es-ES" sz="1400" dirty="0"/>
              <a:t>Avisar:     Regalo a los </a:t>
            </a:r>
            <a:r>
              <a:rPr lang="es-ES" sz="1400" dirty="0" smtClean="0"/>
              <a:t>catequistas </a:t>
            </a:r>
            <a:r>
              <a:rPr lang="es-ES" sz="1400" dirty="0"/>
              <a:t>y bendición  especial  </a:t>
            </a:r>
          </a:p>
          <a:p>
            <a:pPr lvl="2"/>
            <a:r>
              <a:rPr lang="es-ES" sz="1400" dirty="0"/>
              <a:t>Jornada mundial de la infancia y adolescencia misionera</a:t>
            </a:r>
          </a:p>
          <a:p>
            <a:endParaRPr lang="es-ES" sz="1400" dirty="0"/>
          </a:p>
          <a:p>
            <a:r>
              <a:rPr lang="es-ES" sz="1400" dirty="0"/>
              <a:t>23  Agosto -DOMINGO 21 D. EL AÑO   Día del CATEQUISTA</a:t>
            </a:r>
          </a:p>
          <a:p>
            <a:r>
              <a:rPr lang="es-ES" sz="1400" dirty="0"/>
              <a:t>Jornada mundial de la infancia y adolescencia misionera</a:t>
            </a:r>
          </a:p>
          <a:p>
            <a:r>
              <a:rPr lang="es-ES" sz="1400" dirty="0"/>
              <a:t>Imagen: Las llaves de la Casa, del Reino</a:t>
            </a:r>
          </a:p>
          <a:p>
            <a:r>
              <a:rPr lang="es-ES" sz="1400" dirty="0"/>
              <a:t>Idea: Quien dicen que soy? </a:t>
            </a:r>
          </a:p>
          <a:p>
            <a:r>
              <a:rPr lang="es-ES" sz="1400" dirty="0"/>
              <a:t>Sentimiento: Desatar y Atar</a:t>
            </a:r>
          </a:p>
          <a:p>
            <a:r>
              <a:rPr lang="es-ES" sz="1400" dirty="0"/>
              <a:t>Frase: “Será padre para el pueblo</a:t>
            </a:r>
          </a:p>
          <a:p>
            <a:r>
              <a:rPr lang="es-ES" sz="1400" dirty="0"/>
              <a:t>Gesto: Regalo a los catequista y bendición  especial  </a:t>
            </a:r>
          </a:p>
          <a:p>
            <a:r>
              <a:rPr lang="es-ES" sz="1400" dirty="0"/>
              <a:t>Salmo 137</a:t>
            </a:r>
          </a:p>
          <a:p>
            <a:r>
              <a:rPr lang="es-ES" sz="1400" dirty="0" smtClean="0"/>
              <a:t> </a:t>
            </a:r>
            <a:r>
              <a:rPr lang="es-ES" sz="1400" dirty="0"/>
              <a:t>Avisar: Jornada mundial de oración por el cuidado de la creación</a:t>
            </a:r>
          </a:p>
        </p:txBody>
      </p:sp>
      <p:sp>
        <p:nvSpPr>
          <p:cNvPr id="3" name="Rectángulo 2"/>
          <p:cNvSpPr/>
          <p:nvPr/>
        </p:nvSpPr>
        <p:spPr>
          <a:xfrm>
            <a:off x="7028328" y="5199547"/>
            <a:ext cx="4146177" cy="1015663"/>
          </a:xfrm>
          <a:prstGeom prst="rect">
            <a:avLst/>
          </a:prstGeom>
        </p:spPr>
        <p:txBody>
          <a:bodyPr wrap="square">
            <a:spAutoFit/>
          </a:bodyPr>
          <a:lstStyle/>
          <a:p>
            <a:r>
              <a:rPr lang="es-ES" sz="2000" b="1" dirty="0">
                <a:effectLst>
                  <a:outerShdw blurRad="38100" dist="38100" dir="2700000" algn="tl">
                    <a:srgbClr val="000000">
                      <a:alpha val="43137"/>
                    </a:srgbClr>
                  </a:outerShdw>
                </a:effectLst>
              </a:rPr>
              <a:t>Imagen / sentimiento / idea </a:t>
            </a:r>
          </a:p>
          <a:p>
            <a:r>
              <a:rPr lang="es-ES" sz="2000" b="1" dirty="0">
                <a:effectLst>
                  <a:outerShdw blurRad="38100" dist="38100" dir="2700000" algn="tl">
                    <a:srgbClr val="000000">
                      <a:alpha val="43137"/>
                    </a:srgbClr>
                  </a:outerShdw>
                </a:effectLst>
              </a:rPr>
              <a:t>                  Gesto /   frase </a:t>
            </a:r>
          </a:p>
          <a:p>
            <a:r>
              <a:rPr lang="es-ES" sz="2000" b="1" dirty="0">
                <a:effectLst>
                  <a:outerShdw blurRad="38100" dist="38100" dir="2700000" algn="tl">
                    <a:srgbClr val="000000">
                      <a:alpha val="43137"/>
                    </a:srgbClr>
                  </a:outerShdw>
                </a:effectLst>
              </a:rPr>
              <a:t>                aviso/</a:t>
            </a:r>
          </a:p>
        </p:txBody>
      </p:sp>
      <p:sp>
        <p:nvSpPr>
          <p:cNvPr id="4" name="Rectángulo 3"/>
          <p:cNvSpPr/>
          <p:nvPr/>
        </p:nvSpPr>
        <p:spPr>
          <a:xfrm>
            <a:off x="224117" y="643767"/>
            <a:ext cx="6149790" cy="5309146"/>
          </a:xfrm>
          <a:prstGeom prst="rect">
            <a:avLst/>
          </a:prstGeom>
        </p:spPr>
        <p:txBody>
          <a:bodyPr wrap="square">
            <a:spAutoFit/>
          </a:bodyPr>
          <a:lstStyle/>
          <a:p>
            <a:pPr>
              <a:spcAft>
                <a:spcPts val="0"/>
              </a:spcAft>
            </a:pPr>
            <a:r>
              <a:rPr lang="es-ES" dirty="0">
                <a:latin typeface="Roboto"/>
                <a:ea typeface="Times New Roman" panose="02020603050405020304" pitchFamily="18" charset="0"/>
              </a:rPr>
              <a:t>A ellos </a:t>
            </a:r>
            <a:r>
              <a:rPr lang="es-ES" dirty="0" smtClean="0">
                <a:latin typeface="Roboto"/>
                <a:ea typeface="Times New Roman" panose="02020603050405020304" pitchFamily="18" charset="0"/>
              </a:rPr>
              <a:t>AGREGAR</a:t>
            </a:r>
          </a:p>
          <a:p>
            <a:pPr>
              <a:spcAft>
                <a:spcPts val="0"/>
              </a:spcAft>
            </a:pPr>
            <a:endParaRPr lang="es-AR"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Cada domingo si ocurre algo especial a nivel MUNDIAL, NACIONAL (O DIOCESANO</a:t>
            </a:r>
            <a:r>
              <a:rPr lang="es-ES" dirty="0" smtClean="0">
                <a:latin typeface="Roboto"/>
                <a:ea typeface="Times New Roman" panose="02020603050405020304" pitchFamily="18" charset="0"/>
              </a:rPr>
              <a:t>) </a:t>
            </a:r>
            <a:r>
              <a:rPr lang="es-ES" sz="1100" dirty="0" smtClean="0">
                <a:latin typeface="Roboto"/>
                <a:ea typeface="Times New Roman" panose="02020603050405020304" pitchFamily="18" charset="0"/>
              </a:rPr>
              <a:t>aquí </a:t>
            </a:r>
            <a:r>
              <a:rPr lang="es-ES" sz="1100" dirty="0">
                <a:latin typeface="Roboto"/>
                <a:ea typeface="Times New Roman" panose="02020603050405020304" pitchFamily="18" charset="0"/>
              </a:rPr>
              <a:t>cito los domingos de la Diócesis de Mar del Plata a modo de ejemplo? para que lo consideren en su realidad o espacio eclesial de pertenencia</a:t>
            </a:r>
            <a:r>
              <a:rPr lang="es-ES" sz="1100" dirty="0" smtClean="0">
                <a:latin typeface="Roboto"/>
                <a:ea typeface="Times New Roman" panose="02020603050405020304" pitchFamily="18" charset="0"/>
              </a:rPr>
              <a:t>.</a:t>
            </a:r>
          </a:p>
          <a:p>
            <a:pPr>
              <a:spcAft>
                <a:spcPts val="0"/>
              </a:spcAft>
            </a:pPr>
            <a:endParaRPr lang="es-AR" sz="1100"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Una FRASE, que sería como una Idea </a:t>
            </a:r>
            <a:endParaRPr lang="es-ES" dirty="0" smtClean="0">
              <a:latin typeface="Roboto"/>
              <a:ea typeface="Times New Roman" panose="02020603050405020304" pitchFamily="18" charset="0"/>
            </a:endParaRPr>
          </a:p>
          <a:p>
            <a:pPr>
              <a:spcAft>
                <a:spcPts val="0"/>
              </a:spcAft>
            </a:pPr>
            <a:r>
              <a:rPr lang="es-ES" dirty="0">
                <a:latin typeface="Roboto"/>
                <a:ea typeface="Times New Roman" panose="02020603050405020304" pitchFamily="18" charset="0"/>
              </a:rPr>
              <a:t> </a:t>
            </a:r>
            <a:r>
              <a:rPr lang="es-ES" dirty="0" smtClean="0">
                <a:latin typeface="Roboto"/>
                <a:ea typeface="Times New Roman" panose="02020603050405020304" pitchFamily="18" charset="0"/>
              </a:rPr>
              <a:t>                       más </a:t>
            </a:r>
            <a:r>
              <a:rPr lang="es-ES" dirty="0">
                <a:latin typeface="Roboto"/>
                <a:ea typeface="Times New Roman" panose="02020603050405020304" pitchFamily="18" charset="0"/>
              </a:rPr>
              <a:t>estática y práctica</a:t>
            </a:r>
            <a:endParaRPr lang="es-AR"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Un GESTO que sería un </a:t>
            </a:r>
            <a:r>
              <a:rPr lang="es-ES" dirty="0" smtClean="0">
                <a:latin typeface="Roboto"/>
                <a:ea typeface="Times New Roman" panose="02020603050405020304" pitchFamily="18" charset="0"/>
              </a:rPr>
              <a:t>Sentimiento</a:t>
            </a:r>
          </a:p>
          <a:p>
            <a:pPr>
              <a:spcAft>
                <a:spcPts val="0"/>
              </a:spcAft>
            </a:pPr>
            <a:r>
              <a:rPr lang="es-ES" dirty="0">
                <a:latin typeface="Roboto"/>
                <a:ea typeface="Times New Roman" panose="02020603050405020304" pitchFamily="18" charset="0"/>
              </a:rPr>
              <a:t> </a:t>
            </a:r>
            <a:r>
              <a:rPr lang="es-ES" dirty="0" smtClean="0">
                <a:latin typeface="Roboto"/>
                <a:ea typeface="Times New Roman" panose="02020603050405020304" pitchFamily="18" charset="0"/>
              </a:rPr>
              <a:t>                   </a:t>
            </a:r>
            <a:r>
              <a:rPr lang="es-ES" dirty="0">
                <a:latin typeface="Roboto"/>
                <a:ea typeface="Times New Roman" panose="02020603050405020304" pitchFamily="18" charset="0"/>
              </a:rPr>
              <a:t>buscando el Encuentro,</a:t>
            </a:r>
            <a:endParaRPr lang="es-AR"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El SALMO que con su antífona nos </a:t>
            </a:r>
            <a:r>
              <a:rPr lang="es-ES" dirty="0" smtClean="0">
                <a:latin typeface="Roboto"/>
                <a:ea typeface="Times New Roman" panose="02020603050405020304" pitchFamily="18" charset="0"/>
              </a:rPr>
              <a:t>da </a:t>
            </a:r>
          </a:p>
          <a:p>
            <a:pPr>
              <a:spcAft>
                <a:spcPts val="0"/>
              </a:spcAft>
            </a:pPr>
            <a:r>
              <a:rPr lang="es-ES" dirty="0">
                <a:latin typeface="Roboto"/>
                <a:ea typeface="Times New Roman" panose="02020603050405020304" pitchFamily="18" charset="0"/>
              </a:rPr>
              <a:t> </a:t>
            </a:r>
            <a:r>
              <a:rPr lang="es-ES" dirty="0" smtClean="0">
                <a:latin typeface="Roboto"/>
                <a:ea typeface="Times New Roman" panose="02020603050405020304" pitchFamily="18" charset="0"/>
              </a:rPr>
              <a:t>                    </a:t>
            </a:r>
            <a:r>
              <a:rPr lang="es-ES" dirty="0">
                <a:latin typeface="Roboto"/>
                <a:ea typeface="Times New Roman" panose="02020603050405020304" pitchFamily="18" charset="0"/>
              </a:rPr>
              <a:t>el tono para el Domingo y la semana.</a:t>
            </a:r>
            <a:endParaRPr lang="es-AR"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Y AVISOS: que tienen que ver con el domingo siguiente </a:t>
            </a:r>
            <a:endParaRPr lang="es-ES" dirty="0" smtClean="0">
              <a:latin typeface="Roboto"/>
              <a:ea typeface="Times New Roman" panose="02020603050405020304" pitchFamily="18" charset="0"/>
            </a:endParaRPr>
          </a:p>
          <a:p>
            <a:pPr>
              <a:spcAft>
                <a:spcPts val="0"/>
              </a:spcAft>
            </a:pPr>
            <a:r>
              <a:rPr lang="es-ES" dirty="0">
                <a:latin typeface="Roboto"/>
                <a:ea typeface="Times New Roman" panose="02020603050405020304" pitchFamily="18" charset="0"/>
              </a:rPr>
              <a:t> </a:t>
            </a:r>
            <a:r>
              <a:rPr lang="es-ES" dirty="0" smtClean="0">
                <a:latin typeface="Roboto"/>
                <a:ea typeface="Times New Roman" panose="02020603050405020304" pitchFamily="18" charset="0"/>
              </a:rPr>
              <a:t>               y </a:t>
            </a:r>
            <a:r>
              <a:rPr lang="es-ES" dirty="0">
                <a:latin typeface="Roboto"/>
                <a:ea typeface="Times New Roman" panose="02020603050405020304" pitchFamily="18" charset="0"/>
              </a:rPr>
              <a:t>un camino emprendido domingo a domingo.</a:t>
            </a:r>
            <a:endParaRPr lang="es-AR"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 </a:t>
            </a:r>
            <a:endParaRPr lang="es-AR"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FALTÓ EL CANTO para cada domingo pero puede ser una mala idea para los que recién empiezan y quieren innovar todo el tiempo.</a:t>
            </a:r>
            <a:endParaRPr lang="es-AR" dirty="0">
              <a:latin typeface="Times New Roman" panose="02020603050405020304" pitchFamily="18" charset="0"/>
              <a:ea typeface="Times New Roman" panose="02020603050405020304" pitchFamily="18" charset="0"/>
            </a:endParaRPr>
          </a:p>
          <a:p>
            <a:pPr>
              <a:spcAft>
                <a:spcPts val="0"/>
              </a:spcAft>
            </a:pPr>
            <a:r>
              <a:rPr lang="es-ES" dirty="0">
                <a:latin typeface="Roboto"/>
                <a:ea typeface="Times New Roman" panose="02020603050405020304" pitchFamily="18" charset="0"/>
              </a:rPr>
              <a:t>En algún Domingo lo propuse como Gesto</a:t>
            </a:r>
            <a:endParaRPr lang="es-A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197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2">
                                            <p:txEl>
                                              <p:pRg st="10" end="10"/>
                                            </p:txEl>
                                          </p:spTgt>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2">
                                            <p:txEl>
                                              <p:pRg st="11" end="11"/>
                                            </p:txEl>
                                          </p:spTgt>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2">
                                            <p:txEl>
                                              <p:pRg st="12" end="12"/>
                                            </p:txEl>
                                          </p:spTgt>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
                                            <p:txEl>
                                              <p:pRg st="13" end="13"/>
                                            </p:txEl>
                                          </p:spTgt>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2">
                                            <p:txEl>
                                              <p:pRg st="14" end="14"/>
                                            </p:txEl>
                                          </p:spTgt>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2">
                                            <p:txEl>
                                              <p:pRg st="15" end="15"/>
                                            </p:txEl>
                                          </p:spTgt>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2">
                                            <p:txEl>
                                              <p:pRg st="16" end="16"/>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2">
                                            <p:txEl>
                                              <p:pRg st="17" end="17"/>
                                            </p:txEl>
                                          </p:spTgt>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gradFill flip="none" rotWithShape="1">
          <a:gsLst>
            <a:gs pos="26000">
              <a:srgbClr val="FFFF00"/>
            </a:gs>
            <a:gs pos="38000">
              <a:schemeClr val="accent5">
                <a:lumMod val="95000"/>
                <a:lumOff val="5000"/>
              </a:schemeClr>
            </a:gs>
            <a:gs pos="100000">
              <a:schemeClr val="accent5">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ángulo 1"/>
          <p:cNvSpPr/>
          <p:nvPr/>
        </p:nvSpPr>
        <p:spPr>
          <a:xfrm>
            <a:off x="0" y="1"/>
            <a:ext cx="12191999" cy="6863417"/>
          </a:xfrm>
          <a:prstGeom prst="rect">
            <a:avLst/>
          </a:prstGeom>
        </p:spPr>
        <p:txBody>
          <a:bodyPr wrap="square">
            <a:spAutoFit/>
          </a:bodyPr>
          <a:lstStyle/>
          <a:p>
            <a:r>
              <a:rPr lang="es-ES" sz="2000" b="1" dirty="0">
                <a:effectLst>
                  <a:outerShdw blurRad="38100" dist="38100" dir="2700000" algn="tl">
                    <a:srgbClr val="000000">
                      <a:alpha val="43137"/>
                    </a:srgbClr>
                  </a:outerShdw>
                </a:effectLst>
              </a:rPr>
              <a:t>PARA LA CELEBRACIÓN DEL </a:t>
            </a:r>
            <a:r>
              <a:rPr lang="es-ES" sz="2000" b="1" dirty="0" smtClean="0">
                <a:effectLst>
                  <a:outerShdw blurRad="38100" dist="38100" dir="2700000" algn="tl">
                    <a:srgbClr val="000000">
                      <a:alpha val="43137"/>
                    </a:srgbClr>
                  </a:outerShdw>
                </a:effectLst>
              </a:rPr>
              <a:t>DOMINGO</a:t>
            </a:r>
          </a:p>
          <a:p>
            <a:endParaRPr lang="es-ES" sz="2000" dirty="0"/>
          </a:p>
          <a:p>
            <a:r>
              <a:rPr lang="es-ES" sz="2000" dirty="0"/>
              <a:t>Estas propuestas son para animar la creatividad pastoral </a:t>
            </a:r>
            <a:endParaRPr lang="es-ES" sz="2000" dirty="0" smtClean="0"/>
          </a:p>
          <a:p>
            <a:r>
              <a:rPr lang="es-ES" sz="2000" dirty="0" smtClean="0"/>
              <a:t>en </a:t>
            </a:r>
            <a:r>
              <a:rPr lang="es-ES" sz="2000" dirty="0"/>
              <a:t>la Liturgia del Domingo</a:t>
            </a:r>
            <a:r>
              <a:rPr lang="es-ES" sz="2000" dirty="0" smtClean="0"/>
              <a:t>.</a:t>
            </a:r>
          </a:p>
          <a:p>
            <a:endParaRPr lang="es-ES" sz="2000" dirty="0"/>
          </a:p>
          <a:p>
            <a:r>
              <a:rPr lang="es-ES" sz="2000" dirty="0"/>
              <a:t>Están hechas por amor al Pueblo que celebra, escucha y ofrece y por los que nos toca reunir, presidir y enseñar en su nombre sin dejar de ser a la vez oyentes, oferentes y celebrantes: “QUE EL SERVIDOR NO SE COMA AL CREYENTE” cartel en las paredes del baño de los servidores del santuario del Milagro en Salta en 2017.</a:t>
            </a:r>
          </a:p>
          <a:p>
            <a:endParaRPr lang="es-ES" sz="2000" dirty="0" smtClean="0"/>
          </a:p>
          <a:p>
            <a:r>
              <a:rPr lang="es-ES" sz="2000" dirty="0" smtClean="0">
                <a:solidFill>
                  <a:srgbClr val="C00000"/>
                </a:solidFill>
              </a:rPr>
              <a:t>Buscan </a:t>
            </a:r>
            <a:r>
              <a:rPr lang="es-ES" sz="2000" dirty="0">
                <a:solidFill>
                  <a:srgbClr val="C00000"/>
                </a:solidFill>
              </a:rPr>
              <a:t>la doble fidelidad: </a:t>
            </a:r>
            <a:endParaRPr lang="es-ES" sz="2000" dirty="0" smtClean="0">
              <a:solidFill>
                <a:srgbClr val="C00000"/>
              </a:solidFill>
            </a:endParaRPr>
          </a:p>
          <a:p>
            <a:r>
              <a:rPr lang="es-ES" sz="2000" dirty="0" smtClean="0"/>
              <a:t>al </a:t>
            </a:r>
            <a:r>
              <a:rPr lang="es-ES" sz="2000" dirty="0"/>
              <a:t>EVANGELIO: </a:t>
            </a:r>
            <a:r>
              <a:rPr lang="es-ES" sz="2000" dirty="0" smtClean="0"/>
              <a:t>Buena </a:t>
            </a:r>
            <a:r>
              <a:rPr lang="es-ES" sz="2000" dirty="0"/>
              <a:t>Noticia para los pobres </a:t>
            </a:r>
            <a:endParaRPr lang="es-ES" sz="2000" dirty="0" smtClean="0"/>
          </a:p>
          <a:p>
            <a:r>
              <a:rPr lang="es-ES" sz="2000" dirty="0" smtClean="0"/>
              <a:t>y </a:t>
            </a:r>
            <a:r>
              <a:rPr lang="es-ES" sz="2000" dirty="0"/>
              <a:t>al PUEBLO santo: sufriente y esperanzado.</a:t>
            </a:r>
          </a:p>
          <a:p>
            <a:endParaRPr lang="es-ES" sz="2000" dirty="0"/>
          </a:p>
          <a:p>
            <a:r>
              <a:rPr lang="es-ES" sz="2000" b="1" dirty="0">
                <a:solidFill>
                  <a:srgbClr val="C00000"/>
                </a:solidFill>
              </a:rPr>
              <a:t>¿Quienes son los pobres cada Domingo?</a:t>
            </a:r>
          </a:p>
          <a:p>
            <a:r>
              <a:rPr lang="es-ES" sz="2000" dirty="0" smtClean="0"/>
              <a:t>-Los </a:t>
            </a:r>
            <a:r>
              <a:rPr lang="es-ES" sz="2000" dirty="0"/>
              <a:t>que vienen De Paso para rezar por alguien porque intuyen que Dios ama a su pueblo reunido.</a:t>
            </a:r>
          </a:p>
          <a:p>
            <a:r>
              <a:rPr lang="es-ES" sz="2000" dirty="0" smtClean="0"/>
              <a:t>-Los </a:t>
            </a:r>
            <a:r>
              <a:rPr lang="es-ES" sz="2000" dirty="0"/>
              <a:t>que han Perdido un ser querido y buscan consuelo.</a:t>
            </a:r>
          </a:p>
          <a:p>
            <a:r>
              <a:rPr lang="es-ES" sz="2000" dirty="0" smtClean="0"/>
              <a:t>-Los </a:t>
            </a:r>
            <a:r>
              <a:rPr lang="es-ES" sz="2000" dirty="0"/>
              <a:t>Enfermos que participan con lo que pueden: dolores, sorderas, cansancios, esperanza…</a:t>
            </a:r>
          </a:p>
          <a:p>
            <a:r>
              <a:rPr lang="es-ES" sz="2000" dirty="0" smtClean="0"/>
              <a:t>-Los </a:t>
            </a:r>
            <a:r>
              <a:rPr lang="es-ES" sz="2000" dirty="0"/>
              <a:t>Niños que están aprendiendo todo lo que ven y para los que se puede celebrar la Misa con niños.</a:t>
            </a:r>
          </a:p>
          <a:p>
            <a:r>
              <a:rPr lang="es-ES" sz="2000" dirty="0" smtClean="0"/>
              <a:t>-Los </a:t>
            </a:r>
            <a:r>
              <a:rPr lang="es-ES" sz="2000" dirty="0"/>
              <a:t>carentes de Afecto y de Justicia- Son los que se ponen al fondo.</a:t>
            </a:r>
          </a:p>
          <a:p>
            <a:r>
              <a:rPr lang="es-ES" sz="2000" dirty="0" smtClean="0"/>
              <a:t>-Los </a:t>
            </a:r>
            <a:r>
              <a:rPr lang="es-ES" sz="2000" dirty="0"/>
              <a:t>Confundidos, que no saben bien que hacen allí con nosotros pero que ciertamente los trajo El.</a:t>
            </a:r>
          </a:p>
          <a:p>
            <a:r>
              <a:rPr lang="es-ES" sz="2000" dirty="0"/>
              <a:t>- Los que buscamos ser parte de una Familia, de un Pueblo.</a:t>
            </a:r>
          </a:p>
        </p:txBody>
      </p:sp>
      <p:sp>
        <p:nvSpPr>
          <p:cNvPr id="3" name="Rectángulo 2"/>
          <p:cNvSpPr/>
          <p:nvPr/>
        </p:nvSpPr>
        <p:spPr>
          <a:xfrm>
            <a:off x="6533658" y="174534"/>
            <a:ext cx="5086649" cy="400110"/>
          </a:xfrm>
          <a:prstGeom prst="rect">
            <a:avLst/>
          </a:prstGeom>
        </p:spPr>
        <p:txBody>
          <a:bodyPr wrap="none">
            <a:spAutoFit/>
          </a:bodyPr>
          <a:lstStyle/>
          <a:p>
            <a:r>
              <a:rPr lang="es-ES" sz="2000" b="1" dirty="0">
                <a:solidFill>
                  <a:srgbClr val="C00000"/>
                </a:solidFill>
                <a:effectLst>
                  <a:outerShdw blurRad="38100" dist="38100" dir="2700000" algn="tl">
                    <a:srgbClr val="000000">
                      <a:alpha val="43137"/>
                    </a:srgbClr>
                  </a:outerShdw>
                </a:effectLst>
              </a:rPr>
              <a:t>Quienes son los pobres cada Domingo?</a:t>
            </a:r>
          </a:p>
        </p:txBody>
      </p:sp>
    </p:spTree>
    <p:extLst>
      <p:ext uri="{BB962C8B-B14F-4D97-AF65-F5344CB8AC3E}">
        <p14:creationId xmlns:p14="http://schemas.microsoft.com/office/powerpoint/2010/main" val="219177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ángulo 1"/>
          <p:cNvSpPr/>
          <p:nvPr/>
        </p:nvSpPr>
        <p:spPr>
          <a:xfrm>
            <a:off x="2368923" y="1347266"/>
            <a:ext cx="6096000" cy="4708981"/>
          </a:xfrm>
          <a:prstGeom prst="rect">
            <a:avLst/>
          </a:prstGeom>
        </p:spPr>
        <p:txBody>
          <a:bodyPr>
            <a:spAutoFit/>
          </a:bodyPr>
          <a:lstStyle/>
          <a:p>
            <a:pPr>
              <a:spcAft>
                <a:spcPts val="0"/>
              </a:spcAft>
            </a:pPr>
            <a:r>
              <a:rPr lang="es-ES" sz="1200" dirty="0">
                <a:solidFill>
                  <a:srgbClr val="000000"/>
                </a:solidFill>
                <a:latin typeface="Tahoma" panose="020B0604030504040204" pitchFamily="34" charset="0"/>
                <a:ea typeface="Times New Roman" panose="02020603050405020304" pitchFamily="18" charset="0"/>
              </a:rPr>
              <a:t>MIRADA  de Dios .. de Jesús y María.. que ven ellos ..  ponernos en su lugar.. (lo que vemos de común  y …. </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 Rostros</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 personas</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 pobres</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VIDAS, HISTORIAS salud y enfermedad. Desencuentros y reconciliaciones. Muertes y resurrecciones. Vista.. oídos,  rengos, </a:t>
            </a:r>
            <a:endParaRPr lang="es-ES" sz="1200" dirty="0" smtClean="0">
              <a:solidFill>
                <a:srgbClr val="000000"/>
              </a:solidFill>
              <a:latin typeface="Tahoma" panose="020B0604030504040204" pitchFamily="34" charset="0"/>
              <a:ea typeface="Times New Roman" panose="02020603050405020304" pitchFamily="18" charset="0"/>
            </a:endParaRPr>
          </a:p>
          <a:p>
            <a:pPr>
              <a:spcAft>
                <a:spcPts val="0"/>
              </a:spcAft>
            </a:pPr>
            <a:r>
              <a:rPr lang="es-ES" sz="1200" dirty="0" smtClean="0">
                <a:solidFill>
                  <a:srgbClr val="000000"/>
                </a:solidFill>
                <a:latin typeface="Tahoma" panose="020B0604030504040204" pitchFamily="34" charset="0"/>
                <a:ea typeface="Times New Roman" panose="02020603050405020304" pitchFamily="18" charset="0"/>
              </a:rPr>
              <a:t>PASTORAL POPULAR Y CATEQUESIS</a:t>
            </a:r>
          </a:p>
          <a:p>
            <a:pPr>
              <a:spcAft>
                <a:spcPts val="0"/>
              </a:spcAft>
            </a:pPr>
            <a:r>
              <a:rPr lang="es-ES" sz="1200" dirty="0" smtClean="0">
                <a:latin typeface="Times New Roman" panose="02020603050405020304" pitchFamily="18" charset="0"/>
                <a:ea typeface="Times New Roman" panose="02020603050405020304" pitchFamily="18" charset="0"/>
              </a:rPr>
              <a:t>A</a:t>
            </a:r>
            <a:r>
              <a:rPr lang="es-AR" sz="1200" dirty="0" smtClean="0">
                <a:latin typeface="Times New Roman" panose="02020603050405020304" pitchFamily="18" charset="0"/>
                <a:ea typeface="Times New Roman" panose="02020603050405020304" pitchFamily="18" charset="0"/>
              </a:rPr>
              <a:t>ÑO LITURGICO POPULAR</a:t>
            </a:r>
          </a:p>
          <a:p>
            <a:pPr>
              <a:spcAft>
                <a:spcPts val="0"/>
              </a:spcAft>
            </a:pP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LENGUAJE </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 silencio</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Gestos y símbolos</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SACRAMENTALES  . </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Bendiciones</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Procesiones</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Catequesis familiar</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Aterrizando   catequesis para hacernos pueblo , )catequesis que se hace vida)</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(devoción que se hace </a:t>
            </a:r>
            <a:r>
              <a:rPr lang="es-ES" sz="1200" dirty="0" err="1">
                <a:solidFill>
                  <a:srgbClr val="000000"/>
                </a:solidFill>
                <a:latin typeface="Tahoma" panose="020B0604030504040204" pitchFamily="34" charset="0"/>
                <a:ea typeface="Times New Roman" panose="02020603050405020304" pitchFamily="18" charset="0"/>
              </a:rPr>
              <a:t>misi</a:t>
            </a:r>
            <a:r>
              <a:rPr lang="es-ES" sz="1200" dirty="0">
                <a:solidFill>
                  <a:srgbClr val="000000"/>
                </a:solidFill>
                <a:latin typeface="Tahoma" panose="020B0604030504040204" pitchFamily="34" charset="0"/>
                <a:ea typeface="Times New Roman" panose="02020603050405020304" pitchFamily="18" charset="0"/>
              </a:rPr>
              <a:t>{</a:t>
            </a:r>
            <a:r>
              <a:rPr lang="es-ES" sz="1200" dirty="0" err="1">
                <a:solidFill>
                  <a:srgbClr val="000000"/>
                </a:solidFill>
                <a:latin typeface="Tahoma" panose="020B0604030504040204" pitchFamily="34" charset="0"/>
                <a:ea typeface="Times New Roman" panose="02020603050405020304" pitchFamily="18" charset="0"/>
              </a:rPr>
              <a:t>on</a:t>
            </a:r>
            <a:r>
              <a:rPr lang="es-ES" sz="1200" dirty="0">
                <a:solidFill>
                  <a:srgbClr val="000000"/>
                </a:solidFill>
                <a:latin typeface="Tahoma" panose="020B0604030504040204" pitchFamily="34" charset="0"/>
                <a:ea typeface="Times New Roman" panose="02020603050405020304" pitchFamily="18" charset="0"/>
              </a:rPr>
              <a:t>)  para hacernos misioneros al modo popular</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el  DOMINGO ..   </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devociones y bendiciones familiares</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Unir , complementar , fraternizar</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a:solidFill>
                  <a:srgbClr val="000000"/>
                </a:solidFill>
                <a:latin typeface="Tahoma" panose="020B0604030504040204" pitchFamily="34" charset="0"/>
                <a:ea typeface="Times New Roman" panose="02020603050405020304" pitchFamily="18" charset="0"/>
              </a:rPr>
              <a:t>Competir, </a:t>
            </a:r>
            <a:endParaRPr lang="es-AR" sz="1200" dirty="0">
              <a:latin typeface="Times New Roman" panose="02020603050405020304" pitchFamily="18" charset="0"/>
              <a:ea typeface="Times New Roman" panose="02020603050405020304" pitchFamily="18" charset="0"/>
            </a:endParaRPr>
          </a:p>
          <a:p>
            <a:pPr>
              <a:spcAft>
                <a:spcPts val="0"/>
              </a:spcAft>
            </a:pPr>
            <a:r>
              <a:rPr lang="es-ES" sz="1200" dirty="0" smtClean="0">
                <a:solidFill>
                  <a:srgbClr val="000000"/>
                </a:solidFill>
                <a:latin typeface="Tahoma" panose="020B0604030504040204" pitchFamily="34" charset="0"/>
                <a:ea typeface="Times New Roman" panose="02020603050405020304" pitchFamily="18" charset="0"/>
              </a:rPr>
              <a:t>Promesas</a:t>
            </a:r>
          </a:p>
          <a:p>
            <a:pPr>
              <a:spcAft>
                <a:spcPts val="0"/>
              </a:spcAft>
            </a:pPr>
            <a:r>
              <a:rPr lang="es-ES" sz="1200" dirty="0" smtClean="0">
                <a:solidFill>
                  <a:srgbClr val="000000"/>
                </a:solidFill>
                <a:effectLst/>
                <a:latin typeface="Tahoma" panose="020B0604030504040204" pitchFamily="34" charset="0"/>
                <a:ea typeface="Times New Roman" panose="02020603050405020304" pitchFamily="18" charset="0"/>
              </a:rPr>
              <a:t>Santuarizar las parroquias</a:t>
            </a:r>
            <a:endParaRPr lang="es-AR"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021746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99000"/>
            <a:lum/>
          </a:blip>
          <a:srcRect/>
          <a:stretch>
            <a:fillRect l="44000" t="-19000" r="-1000" b="-41000"/>
          </a:stretch>
        </a:blipFill>
        <a:effectLst/>
      </p:bgPr>
    </p:bg>
    <p:spTree>
      <p:nvGrpSpPr>
        <p:cNvPr id="1" name=""/>
        <p:cNvGrpSpPr/>
        <p:nvPr/>
      </p:nvGrpSpPr>
      <p:grpSpPr>
        <a:xfrm>
          <a:off x="0" y="0"/>
          <a:ext cx="0" cy="0"/>
          <a:chOff x="0" y="0"/>
          <a:chExt cx="0" cy="0"/>
        </a:xfrm>
      </p:grpSpPr>
      <p:sp>
        <p:nvSpPr>
          <p:cNvPr id="4" name="Rectángulo 3"/>
          <p:cNvSpPr/>
          <p:nvPr/>
        </p:nvSpPr>
        <p:spPr>
          <a:xfrm>
            <a:off x="0" y="0"/>
            <a:ext cx="5387788" cy="7017306"/>
          </a:xfrm>
          <a:prstGeom prst="rect">
            <a:avLst/>
          </a:prstGeom>
          <a:pattFill prst="pct5">
            <a:fgClr>
              <a:srgbClr val="FF0000"/>
            </a:fgClr>
            <a:bgClr>
              <a:schemeClr val="bg1">
                <a:lumMod val="95000"/>
              </a:schemeClr>
            </a:bgClr>
          </a:pattFill>
          <a:ln>
            <a:noFill/>
          </a:ln>
        </p:spPr>
        <p:txBody>
          <a:bodyPr wrap="square">
            <a:spAutoFit/>
          </a:bodyPr>
          <a:lstStyle/>
          <a:p>
            <a:r>
              <a:rPr lang="es-ES" sz="3600" b="1" dirty="0" smtClean="0">
                <a:solidFill>
                  <a:srgbClr val="C00000"/>
                </a:solidFill>
                <a:effectLst>
                  <a:outerShdw blurRad="38100" dist="38100" dir="2700000" algn="tl">
                    <a:srgbClr val="000000">
                      <a:alpha val="43137"/>
                    </a:srgbClr>
                  </a:outerShdw>
                </a:effectLst>
              </a:rPr>
              <a:t>M</a:t>
            </a:r>
            <a:r>
              <a:rPr lang="es-ES" sz="2700" dirty="0" smtClean="0">
                <a:solidFill>
                  <a:srgbClr val="C00000"/>
                </a:solidFill>
              </a:rPr>
              <a:t>ientras </a:t>
            </a:r>
            <a:r>
              <a:rPr lang="es-ES" sz="2700" dirty="0">
                <a:solidFill>
                  <a:srgbClr val="C00000"/>
                </a:solidFill>
              </a:rPr>
              <a:t>vas de </a:t>
            </a:r>
            <a:r>
              <a:rPr lang="es-ES" sz="2700" dirty="0" smtClean="0">
                <a:solidFill>
                  <a:srgbClr val="C00000"/>
                </a:solidFill>
              </a:rPr>
              <a:t>camino</a:t>
            </a:r>
          </a:p>
          <a:p>
            <a:r>
              <a:rPr lang="es-ES" sz="2700" dirty="0" smtClean="0">
                <a:solidFill>
                  <a:srgbClr val="C00000"/>
                </a:solidFill>
              </a:rPr>
              <a:t> </a:t>
            </a:r>
            <a:r>
              <a:rPr lang="es-ES" sz="2700" dirty="0">
                <a:solidFill>
                  <a:srgbClr val="C00000"/>
                </a:solidFill>
              </a:rPr>
              <a:t>agradece a la tierra</a:t>
            </a:r>
          </a:p>
          <a:p>
            <a:r>
              <a:rPr lang="es-ES" sz="2700" dirty="0">
                <a:solidFill>
                  <a:srgbClr val="C00000"/>
                </a:solidFill>
              </a:rPr>
              <a:t>que te acuna y te aloja </a:t>
            </a:r>
            <a:endParaRPr lang="es-ES" sz="2700" dirty="0" smtClean="0">
              <a:solidFill>
                <a:srgbClr val="C00000"/>
              </a:solidFill>
            </a:endParaRPr>
          </a:p>
          <a:p>
            <a:r>
              <a:rPr lang="es-ES" sz="2700" dirty="0" smtClean="0">
                <a:solidFill>
                  <a:srgbClr val="C00000"/>
                </a:solidFill>
              </a:rPr>
              <a:t>como </a:t>
            </a:r>
            <a:r>
              <a:rPr lang="es-ES" sz="2700" dirty="0">
                <a:solidFill>
                  <a:srgbClr val="C00000"/>
                </a:solidFill>
              </a:rPr>
              <a:t>Madre y Maestra;</a:t>
            </a:r>
          </a:p>
          <a:p>
            <a:r>
              <a:rPr lang="es-ES" sz="2700" dirty="0">
                <a:solidFill>
                  <a:srgbClr val="C00000"/>
                </a:solidFill>
              </a:rPr>
              <a:t>tiene arrugas su rostro</a:t>
            </a:r>
            <a:r>
              <a:rPr lang="es-ES" sz="2700" dirty="0" smtClean="0">
                <a:solidFill>
                  <a:srgbClr val="C00000"/>
                </a:solidFill>
              </a:rPr>
              <a:t>,</a:t>
            </a:r>
          </a:p>
          <a:p>
            <a:r>
              <a:rPr lang="es-ES" sz="2700" dirty="0" smtClean="0">
                <a:solidFill>
                  <a:srgbClr val="C00000"/>
                </a:solidFill>
              </a:rPr>
              <a:t> </a:t>
            </a:r>
            <a:r>
              <a:rPr lang="es-ES" sz="2700" dirty="0">
                <a:solidFill>
                  <a:srgbClr val="C00000"/>
                </a:solidFill>
              </a:rPr>
              <a:t>montañosa belleza,</a:t>
            </a:r>
          </a:p>
          <a:p>
            <a:r>
              <a:rPr lang="es-ES" sz="2700" dirty="0">
                <a:solidFill>
                  <a:srgbClr val="C00000"/>
                </a:solidFill>
              </a:rPr>
              <a:t>tienen vida sus ríos</a:t>
            </a:r>
            <a:r>
              <a:rPr lang="es-ES" sz="2700" dirty="0" smtClean="0">
                <a:solidFill>
                  <a:srgbClr val="C00000"/>
                </a:solidFill>
              </a:rPr>
              <a:t>,</a:t>
            </a:r>
          </a:p>
          <a:p>
            <a:r>
              <a:rPr lang="es-ES" sz="2700" dirty="0" smtClean="0">
                <a:solidFill>
                  <a:srgbClr val="C00000"/>
                </a:solidFill>
              </a:rPr>
              <a:t> </a:t>
            </a:r>
            <a:r>
              <a:rPr lang="es-ES" sz="2700" dirty="0">
                <a:solidFill>
                  <a:srgbClr val="C00000"/>
                </a:solidFill>
              </a:rPr>
              <a:t>llevan sangre sus venas</a:t>
            </a:r>
            <a:r>
              <a:rPr lang="es-ES" sz="2700" dirty="0" smtClean="0">
                <a:solidFill>
                  <a:srgbClr val="C00000"/>
                </a:solidFill>
              </a:rPr>
              <a:t>.</a:t>
            </a:r>
          </a:p>
          <a:p>
            <a:pPr lvl="1"/>
            <a:r>
              <a:rPr lang="es-ES" sz="3600" b="1" dirty="0" smtClean="0">
                <a:solidFill>
                  <a:srgbClr val="C00000"/>
                </a:solidFill>
              </a:rPr>
              <a:t>M</a:t>
            </a:r>
            <a:r>
              <a:rPr lang="es-ES" sz="2700" dirty="0" smtClean="0">
                <a:solidFill>
                  <a:srgbClr val="FF0066"/>
                </a:solidFill>
              </a:rPr>
              <a:t>ientras </a:t>
            </a:r>
            <a:r>
              <a:rPr lang="es-ES" sz="2700" dirty="0">
                <a:solidFill>
                  <a:srgbClr val="FF0066"/>
                </a:solidFill>
              </a:rPr>
              <a:t>vas de camino </a:t>
            </a:r>
            <a:endParaRPr lang="es-ES" sz="2700" dirty="0" smtClean="0">
              <a:solidFill>
                <a:srgbClr val="FF0066"/>
              </a:solidFill>
            </a:endParaRPr>
          </a:p>
          <a:p>
            <a:pPr lvl="1"/>
            <a:r>
              <a:rPr lang="es-ES" sz="2700" dirty="0" smtClean="0">
                <a:solidFill>
                  <a:srgbClr val="FF0066"/>
                </a:solidFill>
              </a:rPr>
              <a:t>y </a:t>
            </a:r>
            <a:r>
              <a:rPr lang="es-ES" sz="2700" dirty="0">
                <a:solidFill>
                  <a:srgbClr val="FF0066"/>
                </a:solidFill>
              </a:rPr>
              <a:t>te empujan los vientos,</a:t>
            </a:r>
          </a:p>
          <a:p>
            <a:pPr lvl="1"/>
            <a:r>
              <a:rPr lang="es-ES" sz="2700" dirty="0">
                <a:solidFill>
                  <a:srgbClr val="FF0066"/>
                </a:solidFill>
              </a:rPr>
              <a:t>y te empapa la lluvia </a:t>
            </a:r>
            <a:endParaRPr lang="es-ES" sz="2700" dirty="0" smtClean="0">
              <a:solidFill>
                <a:srgbClr val="FF0066"/>
              </a:solidFill>
            </a:endParaRPr>
          </a:p>
          <a:p>
            <a:pPr lvl="1"/>
            <a:r>
              <a:rPr lang="es-ES" sz="2700" dirty="0" smtClean="0">
                <a:solidFill>
                  <a:srgbClr val="FF0066"/>
                </a:solidFill>
              </a:rPr>
              <a:t>y </a:t>
            </a:r>
            <a:r>
              <a:rPr lang="es-ES" sz="2700" dirty="0">
                <a:solidFill>
                  <a:srgbClr val="FF0066"/>
                </a:solidFill>
              </a:rPr>
              <a:t>el sol quema en silencio;</a:t>
            </a:r>
          </a:p>
          <a:p>
            <a:pPr lvl="1"/>
            <a:r>
              <a:rPr lang="es-ES" sz="2700" dirty="0">
                <a:solidFill>
                  <a:srgbClr val="FF0066"/>
                </a:solidFill>
              </a:rPr>
              <a:t>sentirás que la vida </a:t>
            </a:r>
            <a:endParaRPr lang="es-ES" sz="2700" dirty="0" smtClean="0">
              <a:solidFill>
                <a:srgbClr val="FF0066"/>
              </a:solidFill>
            </a:endParaRPr>
          </a:p>
          <a:p>
            <a:pPr lvl="1"/>
            <a:r>
              <a:rPr lang="es-ES" sz="2700" dirty="0" smtClean="0">
                <a:solidFill>
                  <a:srgbClr val="FF0066"/>
                </a:solidFill>
              </a:rPr>
              <a:t>tiene </a:t>
            </a:r>
            <a:r>
              <a:rPr lang="es-ES" sz="2700" dirty="0">
                <a:solidFill>
                  <a:srgbClr val="FF0066"/>
                </a:solidFill>
              </a:rPr>
              <a:t>su movimiento,</a:t>
            </a:r>
          </a:p>
          <a:p>
            <a:pPr lvl="1"/>
            <a:r>
              <a:rPr lang="es-ES" sz="2700" dirty="0">
                <a:solidFill>
                  <a:srgbClr val="FF0066"/>
                </a:solidFill>
              </a:rPr>
              <a:t>obedece a su ritmo, </a:t>
            </a:r>
            <a:endParaRPr lang="es-ES" sz="2700" dirty="0" smtClean="0">
              <a:solidFill>
                <a:srgbClr val="FF0066"/>
              </a:solidFill>
            </a:endParaRPr>
          </a:p>
          <a:p>
            <a:pPr lvl="1"/>
            <a:r>
              <a:rPr lang="es-ES" sz="2700" dirty="0" smtClean="0">
                <a:solidFill>
                  <a:srgbClr val="FF0066"/>
                </a:solidFill>
              </a:rPr>
              <a:t>que </a:t>
            </a:r>
            <a:r>
              <a:rPr lang="es-ES" sz="2700" dirty="0">
                <a:solidFill>
                  <a:srgbClr val="FF0066"/>
                </a:solidFill>
              </a:rPr>
              <a:t>te lleve su </a:t>
            </a:r>
            <a:r>
              <a:rPr lang="es-ES" sz="2700" dirty="0" smtClean="0">
                <a:solidFill>
                  <a:srgbClr val="FF0066"/>
                </a:solidFill>
              </a:rPr>
              <a:t>aliento</a:t>
            </a:r>
            <a:r>
              <a:rPr lang="es-ES" sz="2700" dirty="0" smtClean="0"/>
              <a:t>.</a:t>
            </a:r>
          </a:p>
        </p:txBody>
      </p:sp>
      <p:pic>
        <p:nvPicPr>
          <p:cNvPr id="2" name="MIENTRAS VAS DE CAMINO defini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8429270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nextCondLst>
                <p:cond evt="onClick" delay="0">
                  <p:tgtEl>
                    <p:spTgt spid="2"/>
                  </p:tgtEl>
                </p:cond>
              </p:nextCondLst>
            </p:seq>
            <p:audio>
              <p:cMediaNode vol="80000" numSld="2">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l="-2000" t="-23000" b="-1000"/>
          </a:stretch>
        </a:blipFill>
        <a:effectLst/>
      </p:bgPr>
    </p:bg>
    <p:spTree>
      <p:nvGrpSpPr>
        <p:cNvPr id="1" name=""/>
        <p:cNvGrpSpPr/>
        <p:nvPr/>
      </p:nvGrpSpPr>
      <p:grpSpPr>
        <a:xfrm>
          <a:off x="0" y="0"/>
          <a:ext cx="0" cy="0"/>
          <a:chOff x="0" y="0"/>
          <a:chExt cx="0" cy="0"/>
        </a:xfrm>
      </p:grpSpPr>
      <p:sp>
        <p:nvSpPr>
          <p:cNvPr id="2" name="Rectángulo 1"/>
          <p:cNvSpPr/>
          <p:nvPr/>
        </p:nvSpPr>
        <p:spPr>
          <a:xfrm>
            <a:off x="2043953" y="4388893"/>
            <a:ext cx="9861177" cy="2123658"/>
          </a:xfrm>
          <a:prstGeom prst="rect">
            <a:avLst/>
          </a:prstGeom>
          <a:solidFill>
            <a:schemeClr val="lt1">
              <a:alpha val="78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r>
              <a:rPr lang="es-ES" sz="4800" b="1" dirty="0"/>
              <a:t>M</a:t>
            </a:r>
            <a:r>
              <a:rPr lang="es-ES" sz="2800" dirty="0"/>
              <a:t>IENTRAS VAS DE CAMINO, MIENTRAS LLEGA TU MUERTE</a:t>
            </a:r>
          </a:p>
          <a:p>
            <a:r>
              <a:rPr lang="es-ES" sz="2800" dirty="0"/>
              <a:t>CADA INSTANTE ES TAN FRÁGIL Y A LA VEZ ES TAN FUERTE;</a:t>
            </a:r>
          </a:p>
          <a:p>
            <a:r>
              <a:rPr lang="es-ES" sz="2800" dirty="0"/>
              <a:t>NO VIVIR DE RUTINAS, CELEBRAR CADA ENCUENTRO,</a:t>
            </a:r>
          </a:p>
          <a:p>
            <a:r>
              <a:rPr lang="es-ES" sz="2800" dirty="0"/>
              <a:t>SABOREAR QUE LO SIMPLE ESTÁ PREÑADO DE ETERNO</a:t>
            </a:r>
            <a:r>
              <a:rPr lang="es-ES" sz="2800" dirty="0" smtClean="0"/>
              <a:t>.</a:t>
            </a:r>
            <a:endParaRPr lang="es-ES" sz="2800" dirty="0"/>
          </a:p>
        </p:txBody>
      </p:sp>
    </p:spTree>
    <p:extLst>
      <p:ext uri="{BB962C8B-B14F-4D97-AF65-F5344CB8AC3E}">
        <p14:creationId xmlns:p14="http://schemas.microsoft.com/office/powerpoint/2010/main" val="296711583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l="-13000" r="-13000"/>
          </a:stretch>
        </a:blipFill>
        <a:effectLst/>
      </p:bgPr>
    </p:bg>
    <p:spTree>
      <p:nvGrpSpPr>
        <p:cNvPr id="1" name=""/>
        <p:cNvGrpSpPr/>
        <p:nvPr/>
      </p:nvGrpSpPr>
      <p:grpSpPr>
        <a:xfrm>
          <a:off x="0" y="0"/>
          <a:ext cx="0" cy="0"/>
          <a:chOff x="0" y="0"/>
          <a:chExt cx="0" cy="0"/>
        </a:xfrm>
      </p:grpSpPr>
      <p:sp>
        <p:nvSpPr>
          <p:cNvPr id="2" name="Rectángulo 1"/>
          <p:cNvSpPr/>
          <p:nvPr/>
        </p:nvSpPr>
        <p:spPr>
          <a:xfrm>
            <a:off x="6795247" y="0"/>
            <a:ext cx="5396753" cy="6858000"/>
          </a:xfrm>
          <a:prstGeom prst="rect">
            <a:avLst/>
          </a:prstGeom>
          <a:solidFill>
            <a:schemeClr val="lt1">
              <a:alpha val="81000"/>
            </a:schemeClr>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soft" dir="t">
                <a:rot lat="0" lon="0" rev="15600000"/>
              </a:lightRig>
            </a:scene3d>
            <a:sp3d extrusionH="57150" prstMaterial="softEdge">
              <a:bevelT w="25400" h="38100"/>
            </a:sp3d>
          </a:bodyPr>
          <a:lstStyle/>
          <a:p>
            <a:r>
              <a:rPr lang="es-ES" sz="2700" b="1" dirty="0">
                <a:ln/>
                <a:solidFill>
                  <a:schemeClr val="accent4"/>
                </a:solidFill>
              </a:rPr>
              <a:t> </a:t>
            </a:r>
            <a:r>
              <a:rPr lang="es-ES" sz="4000" b="1" dirty="0" smtClean="0">
                <a:ln/>
                <a:solidFill>
                  <a:schemeClr val="accent4"/>
                </a:solidFill>
                <a:effectLst>
                  <a:outerShdw blurRad="38100" dist="38100" dir="2700000" algn="tl">
                    <a:srgbClr val="000000">
                      <a:alpha val="43137"/>
                    </a:srgbClr>
                  </a:outerShdw>
                </a:effectLst>
              </a:rPr>
              <a:t>M</a:t>
            </a:r>
            <a:r>
              <a:rPr lang="es-ES" sz="2700" b="1" dirty="0" smtClean="0">
                <a:ln/>
                <a:solidFill>
                  <a:schemeClr val="accent4"/>
                </a:solidFill>
              </a:rPr>
              <a:t>ientras </a:t>
            </a:r>
            <a:r>
              <a:rPr lang="es-ES" sz="2700" b="1" dirty="0">
                <a:ln/>
                <a:solidFill>
                  <a:schemeClr val="accent4"/>
                </a:solidFill>
              </a:rPr>
              <a:t>vas de camino </a:t>
            </a:r>
            <a:endParaRPr lang="es-ES" sz="2700" b="1" dirty="0" smtClean="0">
              <a:ln/>
              <a:solidFill>
                <a:schemeClr val="accent4"/>
              </a:solidFill>
            </a:endParaRPr>
          </a:p>
          <a:p>
            <a:r>
              <a:rPr lang="es-ES" sz="2600" b="1" dirty="0" smtClean="0">
                <a:ln/>
                <a:solidFill>
                  <a:schemeClr val="accent4"/>
                </a:solidFill>
              </a:rPr>
              <a:t>guarda </a:t>
            </a:r>
            <a:r>
              <a:rPr lang="es-ES" sz="2600" b="1" dirty="0">
                <a:ln/>
                <a:solidFill>
                  <a:schemeClr val="accent4"/>
                </a:solidFill>
              </a:rPr>
              <a:t>todo en tu adentro:</a:t>
            </a:r>
          </a:p>
          <a:p>
            <a:r>
              <a:rPr lang="es-ES" sz="2600" b="1" dirty="0">
                <a:ln/>
                <a:solidFill>
                  <a:schemeClr val="accent4"/>
                </a:solidFill>
              </a:rPr>
              <a:t>las lecciones más grandes </a:t>
            </a:r>
            <a:endParaRPr lang="es-ES" sz="2600" b="1" dirty="0" smtClean="0">
              <a:ln/>
              <a:solidFill>
                <a:schemeClr val="accent4"/>
              </a:solidFill>
            </a:endParaRPr>
          </a:p>
          <a:p>
            <a:r>
              <a:rPr lang="es-ES" sz="2600" b="1" dirty="0" smtClean="0">
                <a:ln/>
                <a:solidFill>
                  <a:schemeClr val="accent4"/>
                </a:solidFill>
              </a:rPr>
              <a:t>las </a:t>
            </a:r>
            <a:r>
              <a:rPr lang="es-ES" sz="2600" b="1" dirty="0">
                <a:ln/>
                <a:solidFill>
                  <a:schemeClr val="accent4"/>
                </a:solidFill>
              </a:rPr>
              <a:t>explica el tiempo;</a:t>
            </a:r>
          </a:p>
          <a:p>
            <a:r>
              <a:rPr lang="es-ES" sz="2600" b="1" dirty="0">
                <a:ln/>
                <a:solidFill>
                  <a:schemeClr val="accent4"/>
                </a:solidFill>
              </a:rPr>
              <a:t>una hoja en blanco </a:t>
            </a:r>
            <a:endParaRPr lang="es-ES" sz="2600" b="1" dirty="0" smtClean="0">
              <a:ln/>
              <a:solidFill>
                <a:schemeClr val="accent4"/>
              </a:solidFill>
            </a:endParaRPr>
          </a:p>
          <a:p>
            <a:r>
              <a:rPr lang="es-ES" sz="2600" b="1" dirty="0" smtClean="0">
                <a:ln/>
                <a:solidFill>
                  <a:schemeClr val="accent4"/>
                </a:solidFill>
              </a:rPr>
              <a:t>sea </a:t>
            </a:r>
            <a:r>
              <a:rPr lang="es-ES" sz="2600" b="1" dirty="0">
                <a:ln/>
                <a:solidFill>
                  <a:schemeClr val="accent4"/>
                </a:solidFill>
              </a:rPr>
              <a:t>tu alma serena,</a:t>
            </a:r>
          </a:p>
          <a:p>
            <a:r>
              <a:rPr lang="es-ES" sz="2600" b="1" dirty="0">
                <a:ln/>
                <a:solidFill>
                  <a:schemeClr val="accent4"/>
                </a:solidFill>
              </a:rPr>
              <a:t>que los pueblos escriban, </a:t>
            </a:r>
            <a:endParaRPr lang="es-ES" sz="2600" b="1" dirty="0" smtClean="0">
              <a:ln/>
              <a:solidFill>
                <a:schemeClr val="accent4"/>
              </a:solidFill>
            </a:endParaRPr>
          </a:p>
          <a:p>
            <a:r>
              <a:rPr lang="es-ES" sz="2600" b="1" dirty="0" smtClean="0">
                <a:ln/>
                <a:solidFill>
                  <a:schemeClr val="accent4"/>
                </a:solidFill>
              </a:rPr>
              <a:t>allí</a:t>
            </a:r>
            <a:r>
              <a:rPr lang="es-ES" sz="2600" b="1" dirty="0">
                <a:ln/>
                <a:solidFill>
                  <a:schemeClr val="accent4"/>
                </a:solidFill>
              </a:rPr>
              <a:t>, lo que Dios quiera.</a:t>
            </a:r>
          </a:p>
          <a:p>
            <a:pPr lvl="1"/>
            <a:r>
              <a:rPr lang="es-ES" sz="2700" b="1" dirty="0">
                <a:ln/>
                <a:solidFill>
                  <a:schemeClr val="accent4"/>
                </a:solidFill>
              </a:rPr>
              <a:t> </a:t>
            </a:r>
            <a:r>
              <a:rPr lang="es-ES" sz="4000" b="1" dirty="0" smtClean="0">
                <a:ln/>
                <a:solidFill>
                  <a:schemeClr val="accent4"/>
                </a:solidFill>
                <a:effectLst>
                  <a:outerShdw blurRad="38100" dist="38100" dir="2700000" algn="tl">
                    <a:srgbClr val="000000">
                      <a:alpha val="43137"/>
                    </a:srgbClr>
                  </a:outerShdw>
                </a:effectLst>
              </a:rPr>
              <a:t>M</a:t>
            </a:r>
            <a:r>
              <a:rPr lang="es-ES" sz="2700" b="1" dirty="0" smtClean="0">
                <a:ln/>
                <a:solidFill>
                  <a:schemeClr val="accent4"/>
                </a:solidFill>
              </a:rPr>
              <a:t>ientras </a:t>
            </a:r>
            <a:r>
              <a:rPr lang="es-ES" sz="2700" b="1" dirty="0">
                <a:ln/>
                <a:solidFill>
                  <a:schemeClr val="accent4"/>
                </a:solidFill>
              </a:rPr>
              <a:t>vas de </a:t>
            </a:r>
            <a:r>
              <a:rPr lang="es-ES" sz="2700" b="1" dirty="0" smtClean="0">
                <a:ln/>
                <a:solidFill>
                  <a:schemeClr val="accent4"/>
                </a:solidFill>
              </a:rPr>
              <a:t>camino</a:t>
            </a:r>
          </a:p>
          <a:p>
            <a:pPr lvl="1"/>
            <a:r>
              <a:rPr lang="es-ES" sz="2600" b="1" dirty="0" smtClean="0">
                <a:ln/>
                <a:solidFill>
                  <a:schemeClr val="accent4"/>
                </a:solidFill>
              </a:rPr>
              <a:t> </a:t>
            </a:r>
            <a:r>
              <a:rPr lang="es-ES" sz="2600" b="1" dirty="0">
                <a:ln/>
                <a:solidFill>
                  <a:schemeClr val="accent4"/>
                </a:solidFill>
              </a:rPr>
              <a:t>-solidario y hermano-</a:t>
            </a:r>
          </a:p>
          <a:p>
            <a:pPr lvl="1"/>
            <a:r>
              <a:rPr lang="es-ES" sz="2600" b="1" dirty="0">
                <a:ln/>
                <a:solidFill>
                  <a:schemeClr val="accent4"/>
                </a:solidFill>
              </a:rPr>
              <a:t>cargarán en tus hombros </a:t>
            </a:r>
            <a:endParaRPr lang="es-ES" sz="2600" b="1" dirty="0" smtClean="0">
              <a:ln/>
              <a:solidFill>
                <a:schemeClr val="accent4"/>
              </a:solidFill>
            </a:endParaRPr>
          </a:p>
          <a:p>
            <a:pPr lvl="1"/>
            <a:r>
              <a:rPr lang="es-ES" sz="2600" b="1" dirty="0" smtClean="0">
                <a:ln/>
                <a:solidFill>
                  <a:schemeClr val="accent4"/>
                </a:solidFill>
              </a:rPr>
              <a:t>mil </a:t>
            </a:r>
            <a:r>
              <a:rPr lang="es-ES" sz="2600" b="1" dirty="0">
                <a:ln/>
                <a:solidFill>
                  <a:schemeClr val="accent4"/>
                </a:solidFill>
              </a:rPr>
              <a:t>dolores cansados;</a:t>
            </a:r>
          </a:p>
          <a:p>
            <a:pPr lvl="1"/>
            <a:r>
              <a:rPr lang="es-ES" sz="2600" b="1" dirty="0">
                <a:ln/>
                <a:solidFill>
                  <a:schemeClr val="accent4"/>
                </a:solidFill>
              </a:rPr>
              <a:t>secarán tus sudores, </a:t>
            </a:r>
            <a:endParaRPr lang="es-ES" sz="2600" b="1" dirty="0" smtClean="0">
              <a:ln/>
              <a:solidFill>
                <a:schemeClr val="accent4"/>
              </a:solidFill>
            </a:endParaRPr>
          </a:p>
          <a:p>
            <a:pPr lvl="1"/>
            <a:r>
              <a:rPr lang="es-ES" sz="2600" b="1" dirty="0" smtClean="0">
                <a:ln/>
                <a:solidFill>
                  <a:schemeClr val="accent4"/>
                </a:solidFill>
              </a:rPr>
              <a:t>serás </a:t>
            </a:r>
            <a:r>
              <a:rPr lang="es-ES" sz="2600" b="1" dirty="0">
                <a:ln/>
                <a:solidFill>
                  <a:schemeClr val="accent4"/>
                </a:solidFill>
              </a:rPr>
              <a:t>hijo en sus casas,</a:t>
            </a:r>
          </a:p>
          <a:p>
            <a:pPr lvl="1"/>
            <a:r>
              <a:rPr lang="es-ES" sz="2600" b="1" dirty="0">
                <a:ln/>
                <a:solidFill>
                  <a:schemeClr val="accent4"/>
                </a:solidFill>
              </a:rPr>
              <a:t>confiarán sus secretos, </a:t>
            </a:r>
            <a:endParaRPr lang="es-ES" sz="2600" b="1" dirty="0" smtClean="0">
              <a:ln/>
              <a:solidFill>
                <a:schemeClr val="accent4"/>
              </a:solidFill>
            </a:endParaRPr>
          </a:p>
          <a:p>
            <a:pPr lvl="1"/>
            <a:r>
              <a:rPr lang="es-ES" sz="2600" b="1" dirty="0" smtClean="0">
                <a:ln/>
                <a:solidFill>
                  <a:schemeClr val="accent4"/>
                </a:solidFill>
              </a:rPr>
              <a:t>te </a:t>
            </a:r>
            <a:r>
              <a:rPr lang="es-ES" sz="2600" b="1" dirty="0">
                <a:ln/>
                <a:solidFill>
                  <a:schemeClr val="accent4"/>
                </a:solidFill>
              </a:rPr>
              <a:t>hablarán de </a:t>
            </a:r>
            <a:r>
              <a:rPr lang="es-ES" sz="2600" b="1" dirty="0" smtClean="0">
                <a:ln/>
                <a:solidFill>
                  <a:schemeClr val="accent4"/>
                </a:solidFill>
              </a:rPr>
              <a:t>esperanzas</a:t>
            </a:r>
            <a:endParaRPr lang="es-ES" sz="2700" b="1" dirty="0">
              <a:ln/>
              <a:solidFill>
                <a:schemeClr val="accent4"/>
              </a:solidFill>
            </a:endParaRPr>
          </a:p>
        </p:txBody>
      </p:sp>
    </p:spTree>
    <p:extLst>
      <p:ext uri="{BB962C8B-B14F-4D97-AF65-F5344CB8AC3E}">
        <p14:creationId xmlns:p14="http://schemas.microsoft.com/office/powerpoint/2010/main" val="404243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t="-39000" b="-39000"/>
          </a:stretch>
        </a:blipFill>
        <a:effectLst/>
      </p:bgPr>
    </p:bg>
    <p:spTree>
      <p:nvGrpSpPr>
        <p:cNvPr id="1" name=""/>
        <p:cNvGrpSpPr/>
        <p:nvPr/>
      </p:nvGrpSpPr>
      <p:grpSpPr>
        <a:xfrm>
          <a:off x="0" y="0"/>
          <a:ext cx="0" cy="0"/>
          <a:chOff x="0" y="0"/>
          <a:chExt cx="0" cy="0"/>
        </a:xfrm>
      </p:grpSpPr>
      <p:sp>
        <p:nvSpPr>
          <p:cNvPr id="2" name="Rectángulo 1"/>
          <p:cNvSpPr/>
          <p:nvPr/>
        </p:nvSpPr>
        <p:spPr>
          <a:xfrm>
            <a:off x="143436" y="2523895"/>
            <a:ext cx="5916706" cy="4278094"/>
          </a:xfrm>
          <a:prstGeom prst="rect">
            <a:avLst/>
          </a:prstGeom>
          <a:solidFill>
            <a:schemeClr val="accent4">
              <a:alpha val="50000"/>
            </a:schemeClr>
          </a:solidFill>
          <a:ln>
            <a:noFill/>
          </a:ln>
          <a:effectLst>
            <a:outerShdw blurRad="50800" dist="38100" dir="2700000" algn="tl"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es-ES" sz="4800" b="1" dirty="0">
                <a:effectLst>
                  <a:outerShdw blurRad="38100" dist="38100" dir="2700000" algn="tl">
                    <a:srgbClr val="000000">
                      <a:alpha val="43137"/>
                    </a:srgbClr>
                  </a:outerShdw>
                </a:effectLst>
              </a:rPr>
              <a:t>M</a:t>
            </a:r>
            <a:r>
              <a:rPr lang="es-ES" sz="3200" dirty="0">
                <a:effectLst>
                  <a:outerShdw blurRad="38100" dist="38100" dir="2700000" algn="tl">
                    <a:srgbClr val="000000">
                      <a:alpha val="43137"/>
                    </a:srgbClr>
                  </a:outerShdw>
                </a:effectLst>
              </a:rPr>
              <a:t>IENTRAS VAS DE CAMINO, </a:t>
            </a:r>
            <a:endParaRPr lang="es-ES" sz="3200" dirty="0" smtClean="0">
              <a:effectLst>
                <a:outerShdw blurRad="38100" dist="38100" dir="2700000" algn="tl">
                  <a:srgbClr val="000000">
                    <a:alpha val="43137"/>
                  </a:srgbClr>
                </a:outerShdw>
              </a:effectLst>
            </a:endParaRPr>
          </a:p>
          <a:p>
            <a:pPr algn="ctr"/>
            <a:r>
              <a:rPr lang="es-ES" sz="3200" dirty="0" smtClean="0">
                <a:effectLst>
                  <a:outerShdw blurRad="38100" dist="38100" dir="2700000" algn="tl">
                    <a:srgbClr val="000000">
                      <a:alpha val="43137"/>
                    </a:srgbClr>
                  </a:outerShdw>
                </a:effectLst>
              </a:rPr>
              <a:t>TRANSITADOS </a:t>
            </a:r>
            <a:r>
              <a:rPr lang="es-ES" sz="3200" dirty="0">
                <a:effectLst>
                  <a:outerShdw blurRad="38100" dist="38100" dir="2700000" algn="tl">
                    <a:srgbClr val="000000">
                      <a:alpha val="43137"/>
                    </a:srgbClr>
                  </a:outerShdw>
                </a:effectLst>
              </a:rPr>
              <a:t>SENDEROS</a:t>
            </a:r>
          </a:p>
          <a:p>
            <a:pPr algn="ctr"/>
            <a:r>
              <a:rPr lang="es-ES" sz="3200" dirty="0">
                <a:effectLst>
                  <a:outerShdw blurRad="38100" dist="38100" dir="2700000" algn="tl">
                    <a:srgbClr val="000000">
                      <a:alpha val="43137"/>
                    </a:srgbClr>
                  </a:outerShdw>
                </a:effectLst>
              </a:rPr>
              <a:t>GRITARÁN DESDE ABAJO </a:t>
            </a:r>
            <a:endParaRPr lang="es-ES" sz="3200" dirty="0" smtClean="0">
              <a:effectLst>
                <a:outerShdw blurRad="38100" dist="38100" dir="2700000" algn="tl">
                  <a:srgbClr val="000000">
                    <a:alpha val="43137"/>
                  </a:srgbClr>
                </a:outerShdw>
              </a:effectLst>
            </a:endParaRPr>
          </a:p>
          <a:p>
            <a:pPr algn="ctr"/>
            <a:r>
              <a:rPr lang="es-ES" sz="3200" dirty="0" smtClean="0">
                <a:effectLst>
                  <a:outerShdw blurRad="38100" dist="38100" dir="2700000" algn="tl">
                    <a:srgbClr val="000000">
                      <a:alpha val="43137"/>
                    </a:srgbClr>
                  </a:outerShdw>
                </a:effectLst>
              </a:rPr>
              <a:t>QUE </a:t>
            </a:r>
            <a:r>
              <a:rPr lang="es-ES" sz="3200" dirty="0">
                <a:effectLst>
                  <a:outerShdw blurRad="38100" dist="38100" dir="2700000" algn="tl">
                    <a:srgbClr val="000000">
                      <a:alpha val="43137"/>
                    </a:srgbClr>
                  </a:outerShdw>
                </a:effectLst>
              </a:rPr>
              <a:t>NO ERES EL PRIMERO;</a:t>
            </a:r>
          </a:p>
          <a:p>
            <a:pPr algn="ctr"/>
            <a:r>
              <a:rPr lang="es-ES" sz="3200" dirty="0">
                <a:effectLst>
                  <a:outerShdw blurRad="38100" dist="38100" dir="2700000" algn="tl">
                    <a:srgbClr val="000000">
                      <a:alpha val="43137"/>
                    </a:srgbClr>
                  </a:outerShdw>
                </a:effectLst>
              </a:rPr>
              <a:t>TE SABRÁS PEREGRINO, </a:t>
            </a:r>
            <a:endParaRPr lang="es-ES" sz="3200" dirty="0" smtClean="0">
              <a:effectLst>
                <a:outerShdw blurRad="38100" dist="38100" dir="2700000" algn="tl">
                  <a:srgbClr val="000000">
                    <a:alpha val="43137"/>
                  </a:srgbClr>
                </a:outerShdw>
              </a:effectLst>
            </a:endParaRPr>
          </a:p>
          <a:p>
            <a:pPr algn="ctr"/>
            <a:r>
              <a:rPr lang="es-ES" sz="3200" dirty="0" smtClean="0">
                <a:effectLst>
                  <a:outerShdw blurRad="38100" dist="38100" dir="2700000" algn="tl">
                    <a:srgbClr val="000000">
                      <a:alpha val="43137"/>
                    </a:srgbClr>
                  </a:outerShdw>
                </a:effectLst>
              </a:rPr>
              <a:t>ABRIRÁS </a:t>
            </a:r>
            <a:r>
              <a:rPr lang="es-ES" sz="3200" dirty="0">
                <a:effectLst>
                  <a:outerShdw blurRad="38100" dist="38100" dir="2700000" algn="tl">
                    <a:srgbClr val="000000">
                      <a:alpha val="43137"/>
                    </a:srgbClr>
                  </a:outerShdw>
                </a:effectLst>
              </a:rPr>
              <a:t>TU MEMORIA,</a:t>
            </a:r>
          </a:p>
          <a:p>
            <a:pPr algn="ctr"/>
            <a:r>
              <a:rPr lang="es-ES" sz="3200" dirty="0">
                <a:effectLst>
                  <a:outerShdw blurRad="38100" dist="38100" dir="2700000" algn="tl">
                    <a:srgbClr val="000000">
                      <a:alpha val="43137"/>
                    </a:srgbClr>
                  </a:outerShdw>
                </a:effectLst>
              </a:rPr>
              <a:t>BUSCARÁS QUE TUS </a:t>
            </a:r>
            <a:r>
              <a:rPr lang="es-ES" sz="3200" dirty="0" smtClean="0">
                <a:effectLst>
                  <a:outerShdw blurRad="38100" dist="38100" dir="2700000" algn="tl">
                    <a:srgbClr val="000000">
                      <a:alpha val="43137"/>
                    </a:srgbClr>
                  </a:outerShdw>
                </a:effectLst>
              </a:rPr>
              <a:t>HUELLAS</a:t>
            </a:r>
          </a:p>
          <a:p>
            <a:pPr algn="ctr"/>
            <a:r>
              <a:rPr lang="es-ES" sz="3200" dirty="0" smtClean="0">
                <a:effectLst>
                  <a:outerShdw blurRad="38100" dist="38100" dir="2700000" algn="tl">
                    <a:srgbClr val="000000">
                      <a:alpha val="43137"/>
                    </a:srgbClr>
                  </a:outerShdw>
                </a:effectLst>
              </a:rPr>
              <a:t> </a:t>
            </a:r>
            <a:r>
              <a:rPr lang="es-ES" sz="3200" dirty="0">
                <a:effectLst>
                  <a:outerShdw blurRad="38100" dist="38100" dir="2700000" algn="tl">
                    <a:srgbClr val="000000">
                      <a:alpha val="43137"/>
                    </a:srgbClr>
                  </a:outerShdw>
                </a:effectLst>
              </a:rPr>
              <a:t>TAMBIÉN SE HAGAN HISTORIA</a:t>
            </a:r>
            <a:endParaRPr lang="es-AR"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688618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84000" b="5000"/>
          </a:stretch>
        </a:blipFill>
        <a:effectLst/>
      </p:bgPr>
    </p:bg>
    <p:spTree>
      <p:nvGrpSpPr>
        <p:cNvPr id="1" name=""/>
        <p:cNvGrpSpPr/>
        <p:nvPr/>
      </p:nvGrpSpPr>
      <p:grpSpPr>
        <a:xfrm>
          <a:off x="0" y="0"/>
          <a:ext cx="0" cy="0"/>
          <a:chOff x="0" y="0"/>
          <a:chExt cx="0" cy="0"/>
        </a:xfrm>
      </p:grpSpPr>
      <p:sp>
        <p:nvSpPr>
          <p:cNvPr id="4" name="Rectángulo 3"/>
          <p:cNvSpPr/>
          <p:nvPr/>
        </p:nvSpPr>
        <p:spPr>
          <a:xfrm>
            <a:off x="7075387" y="947928"/>
            <a:ext cx="1988045" cy="523220"/>
          </a:xfrm>
          <a:prstGeom prst="rect">
            <a:avLst/>
          </a:prstGeom>
          <a:solidFill>
            <a:schemeClr val="accent1">
              <a:lumMod val="60000"/>
              <a:lumOff val="40000"/>
            </a:schemeClr>
          </a:solidFill>
        </p:spPr>
        <p:txBody>
          <a:bodyPr wrap="none">
            <a:spAutoFit/>
          </a:bodyPr>
          <a:lstStyle/>
          <a:p>
            <a:pPr lvl="0"/>
            <a:r>
              <a:rPr lang="es-AR" sz="2800" b="1" dirty="0" smtClean="0">
                <a:solidFill>
                  <a:schemeClr val="bg1"/>
                </a:solidFill>
                <a:effectLst>
                  <a:outerShdw blurRad="38100" dist="38100" dir="2700000" algn="tl">
                    <a:srgbClr val="000000">
                      <a:alpha val="43137"/>
                    </a:srgbClr>
                  </a:outerShdw>
                </a:effectLst>
              </a:rPr>
              <a:t>Bendiciones</a:t>
            </a:r>
            <a:endParaRPr lang="es-AR" sz="28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5" name="Rectángulo 4"/>
          <p:cNvSpPr/>
          <p:nvPr/>
        </p:nvSpPr>
        <p:spPr>
          <a:xfrm rot="20958793">
            <a:off x="5249635" y="1676418"/>
            <a:ext cx="1787028" cy="584775"/>
          </a:xfrm>
          <a:prstGeom prst="rect">
            <a:avLst/>
          </a:prstGeom>
          <a:noFill/>
        </p:spPr>
        <p:style>
          <a:lnRef idx="2">
            <a:schemeClr val="accent4"/>
          </a:lnRef>
          <a:fillRef idx="1">
            <a:schemeClr val="lt1"/>
          </a:fillRef>
          <a:effectRef idx="0">
            <a:schemeClr val="accent4"/>
          </a:effectRef>
          <a:fontRef idx="minor">
            <a:schemeClr val="dk1"/>
          </a:fontRef>
        </p:style>
        <p:txBody>
          <a:bodyPr wrap="none">
            <a:spAutoFit/>
          </a:bodyPr>
          <a:lstStyle/>
          <a:p>
            <a:pPr lvl="0"/>
            <a:r>
              <a:rPr lang="es-ES" sz="3200" dirty="0" smtClean="0">
                <a:solidFill>
                  <a:srgbClr val="FFFF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Reliquias</a:t>
            </a:r>
            <a:endParaRPr lang="es-AR" sz="3200" dirty="0">
              <a:solidFill>
                <a:srgbClr val="FFFF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6" name="Rectángulo 5"/>
          <p:cNvSpPr/>
          <p:nvPr/>
        </p:nvSpPr>
        <p:spPr>
          <a:xfrm>
            <a:off x="1332608" y="5457649"/>
            <a:ext cx="3647152" cy="523220"/>
          </a:xfrm>
          <a:prstGeom prst="rect">
            <a:avLst/>
          </a:prstGeom>
          <a:solidFill>
            <a:schemeClr val="accent1">
              <a:lumMod val="20000"/>
              <a:lumOff val="80000"/>
            </a:schemeClr>
          </a:solidFill>
        </p:spPr>
        <p:txBody>
          <a:bodyPr wrap="none">
            <a:spAutoFit/>
          </a:bodyPr>
          <a:lstStyle/>
          <a:p>
            <a:pPr lvl="0"/>
            <a:r>
              <a:rPr lang="es-ES" sz="2800" b="1" dirty="0">
                <a:solidFill>
                  <a:srgbClr val="FF66FF"/>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Catequesis familiar</a:t>
            </a:r>
            <a:endParaRPr lang="es-AR" sz="2800" b="1" dirty="0">
              <a:solidFill>
                <a:srgbClr val="FF66FF"/>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7" name="Rectángulo 6"/>
          <p:cNvSpPr/>
          <p:nvPr/>
        </p:nvSpPr>
        <p:spPr>
          <a:xfrm>
            <a:off x="8577223" y="3284574"/>
            <a:ext cx="3466013" cy="523220"/>
          </a:xfrm>
          <a:prstGeom prst="rect">
            <a:avLst/>
          </a:prstGeom>
          <a:ln>
            <a:solidFill>
              <a:srgbClr val="FF33CC"/>
            </a:solidFill>
          </a:ln>
        </p:spPr>
        <p:style>
          <a:lnRef idx="1">
            <a:schemeClr val="accent6"/>
          </a:lnRef>
          <a:fillRef idx="2">
            <a:schemeClr val="accent6"/>
          </a:fillRef>
          <a:effectRef idx="1">
            <a:schemeClr val="accent6"/>
          </a:effectRef>
          <a:fontRef idx="minor">
            <a:schemeClr val="dk1"/>
          </a:fontRef>
        </p:style>
        <p:txBody>
          <a:bodyPr wrap="none">
            <a:spAutoFit/>
          </a:bodyPr>
          <a:lstStyle/>
          <a:p>
            <a:r>
              <a:rPr lang="es-ES" sz="28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Gestos y </a:t>
            </a:r>
            <a:r>
              <a:rPr lang="es-ES" sz="2800" b="1" dirty="0" smtClean="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Símbolos</a:t>
            </a:r>
            <a:endParaRPr lang="es-AR" sz="2800" b="1" dirty="0">
              <a:solidFill>
                <a:schemeClr val="bg1"/>
              </a:solidFill>
              <a:effectLst>
                <a:outerShdw blurRad="38100" dist="38100" dir="2700000" algn="tl">
                  <a:srgbClr val="000000">
                    <a:alpha val="43137"/>
                  </a:srgbClr>
                </a:outerShdw>
              </a:effectLst>
            </a:endParaRPr>
          </a:p>
        </p:txBody>
      </p:sp>
      <p:sp>
        <p:nvSpPr>
          <p:cNvPr id="8" name="Rectángulo 7"/>
          <p:cNvSpPr/>
          <p:nvPr/>
        </p:nvSpPr>
        <p:spPr>
          <a:xfrm>
            <a:off x="4274780" y="4451209"/>
            <a:ext cx="3794629" cy="830997"/>
          </a:xfrm>
          <a:prstGeom prst="rect">
            <a:avLst/>
          </a:prstGeom>
          <a:solidFill>
            <a:schemeClr val="accent4">
              <a:lumMod val="20000"/>
              <a:lumOff val="80000"/>
            </a:schemeClr>
          </a:solidFill>
        </p:spPr>
        <p:txBody>
          <a:bodyPr wrap="none">
            <a:spAutoFit/>
          </a:bodyPr>
          <a:lstStyle/>
          <a:p>
            <a:pPr lvl="0"/>
            <a:endParaRPr lang="es-ES" sz="1000" b="1" dirty="0" smtClean="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endParaRPr>
          </a:p>
          <a:p>
            <a:pPr lvl="0"/>
            <a:r>
              <a:rPr lang="es-ES" sz="3200" b="1" dirty="0" smtClean="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SACRAMENTALES</a:t>
            </a:r>
          </a:p>
          <a:p>
            <a:pPr lvl="0"/>
            <a:endParaRPr lang="es-AR" sz="600" b="1" dirty="0">
              <a:solidFill>
                <a:prstClr val="black"/>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9" name="Rectángulo 8"/>
          <p:cNvSpPr/>
          <p:nvPr/>
        </p:nvSpPr>
        <p:spPr>
          <a:xfrm>
            <a:off x="10288589" y="1240316"/>
            <a:ext cx="1548822" cy="523220"/>
          </a:xfrm>
          <a:prstGeom prst="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ln>
            <a:noFill/>
          </a:ln>
        </p:spPr>
        <p:style>
          <a:lnRef idx="2">
            <a:schemeClr val="accent4"/>
          </a:lnRef>
          <a:fillRef idx="1">
            <a:schemeClr val="lt1"/>
          </a:fillRef>
          <a:effectRef idx="0">
            <a:schemeClr val="accent4"/>
          </a:effectRef>
          <a:fontRef idx="minor">
            <a:schemeClr val="dk1"/>
          </a:fontRef>
        </p:style>
        <p:txBody>
          <a:bodyPr wrap="none">
            <a:spAutoFit/>
          </a:bodyPr>
          <a:lstStyle/>
          <a:p>
            <a:pPr lvl="0"/>
            <a:r>
              <a:rPr lang="es-ES" sz="2800" b="1" dirty="0">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0800000" scaled="1"/>
                  <a:tileRect/>
                </a:gra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silencio</a:t>
            </a:r>
            <a:endParaRPr lang="es-AR" sz="2800" b="1" dirty="0">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0800000" scaled="1"/>
                <a:tileRect/>
              </a:gra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10" name="Rectángulo 9"/>
          <p:cNvSpPr/>
          <p:nvPr/>
        </p:nvSpPr>
        <p:spPr>
          <a:xfrm>
            <a:off x="8577223" y="2365298"/>
            <a:ext cx="3119765" cy="707886"/>
          </a:xfrm>
          <a:prstGeom prst="rect">
            <a:avLst/>
          </a:prstGeom>
          <a:noFill/>
          <a:ln w="76200">
            <a:solidFill>
              <a:schemeClr val="accent4">
                <a:lumMod val="60000"/>
                <a:lumOff val="40000"/>
              </a:schemeClr>
            </a:solidFill>
          </a:ln>
        </p:spPr>
        <p:style>
          <a:lnRef idx="1">
            <a:schemeClr val="accent2"/>
          </a:lnRef>
          <a:fillRef idx="2">
            <a:schemeClr val="accent2"/>
          </a:fillRef>
          <a:effectRef idx="1">
            <a:schemeClr val="accent2"/>
          </a:effectRef>
          <a:fontRef idx="minor">
            <a:schemeClr val="dk1"/>
          </a:fontRef>
        </p:style>
        <p:txBody>
          <a:bodyPr wrap="none">
            <a:spAutoFit/>
          </a:bodyPr>
          <a:lstStyle/>
          <a:p>
            <a:pPr lvl="0"/>
            <a:r>
              <a:rPr lang="es-ES" sz="32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el  </a:t>
            </a:r>
            <a:r>
              <a:rPr lang="es-ES" sz="40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D</a:t>
            </a:r>
            <a:r>
              <a:rPr lang="es-ES" sz="3200" b="1" dirty="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OMINGO </a:t>
            </a:r>
            <a:endParaRPr lang="es-AR" sz="3200" b="1" dirty="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12" name="Rectángulo 11"/>
          <p:cNvSpPr/>
          <p:nvPr/>
        </p:nvSpPr>
        <p:spPr>
          <a:xfrm>
            <a:off x="3550765" y="3490936"/>
            <a:ext cx="4929555" cy="523220"/>
          </a:xfrm>
          <a:prstGeom prst="rect">
            <a:avLst/>
          </a:prstGeom>
          <a:solidFill>
            <a:schemeClr val="accent4">
              <a:lumMod val="60000"/>
              <a:lumOff val="40000"/>
            </a:schemeClr>
          </a:solidFill>
        </p:spPr>
        <p:txBody>
          <a:bodyPr wrap="none">
            <a:spAutoFit/>
          </a:bodyPr>
          <a:lstStyle/>
          <a:p>
            <a:pPr lvl="0"/>
            <a:r>
              <a:rPr lang="es-ES" sz="2800" b="1" dirty="0">
                <a:solidFill>
                  <a:schemeClr val="accent2">
                    <a:lumMod val="75000"/>
                  </a:schemeClr>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Santuarizar las parroquias</a:t>
            </a:r>
            <a:endParaRPr lang="es-AR" sz="2800" b="1" dirty="0">
              <a:solidFill>
                <a:schemeClr val="accent2">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13" name="Rectángulo 12"/>
          <p:cNvSpPr/>
          <p:nvPr/>
        </p:nvSpPr>
        <p:spPr>
          <a:xfrm>
            <a:off x="2895556" y="2585663"/>
            <a:ext cx="4992072" cy="523220"/>
          </a:xfrm>
          <a:prstGeom prst="rect">
            <a:avLst/>
          </a:prstGeom>
          <a:solidFill>
            <a:schemeClr val="accent3">
              <a:lumMod val="40000"/>
              <a:lumOff val="60000"/>
            </a:schemeClr>
          </a:solidFill>
          <a:ln>
            <a:solidFill>
              <a:srgbClr val="FF33CC"/>
            </a:solidFill>
          </a:ln>
        </p:spPr>
        <p:txBody>
          <a:bodyPr wrap="none">
            <a:spAutoFit/>
          </a:bodyPr>
          <a:lstStyle/>
          <a:p>
            <a:pPr lvl="0"/>
            <a:r>
              <a:rPr lang="es-ES" sz="28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t>
            </a:r>
            <a:r>
              <a:rPr lang="es-AR" sz="2800" b="1" dirty="0">
                <a:solidFill>
                  <a:prstClr val="black"/>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ÑO LITURGICO POPULAR</a:t>
            </a:r>
          </a:p>
        </p:txBody>
      </p:sp>
      <p:sp>
        <p:nvSpPr>
          <p:cNvPr id="14" name="Rectángulo 13"/>
          <p:cNvSpPr/>
          <p:nvPr/>
        </p:nvSpPr>
        <p:spPr>
          <a:xfrm>
            <a:off x="1674048" y="664016"/>
            <a:ext cx="1702710" cy="523220"/>
          </a:xfrm>
          <a:prstGeom prst="rect">
            <a:avLst/>
          </a:prstGeom>
          <a:solidFill>
            <a:schemeClr val="accent4">
              <a:lumMod val="60000"/>
              <a:lumOff val="40000"/>
            </a:schemeClr>
          </a:solidFill>
        </p:spPr>
        <p:txBody>
          <a:bodyPr wrap="none">
            <a:spAutoFit/>
          </a:bodyPr>
          <a:lstStyle/>
          <a:p>
            <a:r>
              <a:rPr lang="es-ES" sz="2800" b="1" dirty="0" smtClean="0">
                <a:solidFill>
                  <a:schemeClr val="bg1"/>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MIRADA</a:t>
            </a:r>
            <a:endParaRPr lang="es-AR" sz="2800" b="1" dirty="0">
              <a:solidFill>
                <a:schemeClr val="bg1"/>
              </a:solidFill>
              <a:effectLst>
                <a:outerShdw blurRad="38100" dist="38100" dir="2700000" algn="tl">
                  <a:srgbClr val="000000">
                    <a:alpha val="43137"/>
                  </a:srgbClr>
                </a:outerShdw>
              </a:effectLst>
            </a:endParaRPr>
          </a:p>
        </p:txBody>
      </p:sp>
      <p:sp>
        <p:nvSpPr>
          <p:cNvPr id="2" name="Rectángulo 1"/>
          <p:cNvSpPr/>
          <p:nvPr/>
        </p:nvSpPr>
        <p:spPr>
          <a:xfrm>
            <a:off x="139814" y="1862439"/>
            <a:ext cx="2385589" cy="646331"/>
          </a:xfrm>
          <a:prstGeom prst="rect">
            <a:avLst/>
          </a:prstGeom>
        </p:spPr>
        <p:txBody>
          <a:bodyPr wrap="none">
            <a:spAutoFit/>
          </a:bodyPr>
          <a:lstStyle/>
          <a:p>
            <a:r>
              <a:rPr lang="es-ES" sz="3600" b="1" dirty="0">
                <a:solidFill>
                  <a:srgbClr val="FFFF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ESCUCHA</a:t>
            </a:r>
            <a:endParaRPr lang="es-AR" sz="3600" b="1" dirty="0">
              <a:solidFill>
                <a:srgbClr val="FFFF00"/>
              </a:solidFill>
              <a:effectLst>
                <a:outerShdw blurRad="38100" dist="38100" dir="2700000" algn="tl">
                  <a:srgbClr val="000000">
                    <a:alpha val="43137"/>
                  </a:srgbClr>
                </a:outerShdw>
              </a:effectLst>
            </a:endParaRPr>
          </a:p>
        </p:txBody>
      </p:sp>
      <p:sp>
        <p:nvSpPr>
          <p:cNvPr id="3" name="CuadroTexto 2"/>
          <p:cNvSpPr txBox="1"/>
          <p:nvPr/>
        </p:nvSpPr>
        <p:spPr>
          <a:xfrm rot="21113889">
            <a:off x="825834" y="3018154"/>
            <a:ext cx="1443024" cy="584775"/>
          </a:xfrm>
          <a:prstGeom prst="rect">
            <a:avLst/>
          </a:prstGeom>
          <a:noFill/>
        </p:spPr>
        <p:txBody>
          <a:bodyPr wrap="none" rtlCol="0">
            <a:spAutoFit/>
          </a:bodyPr>
          <a:lstStyle/>
          <a:p>
            <a:r>
              <a:rPr lang="es-ES" sz="3200" b="1" dirty="0">
                <a:solidFill>
                  <a:srgbClr val="92D05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Canto</a:t>
            </a:r>
            <a:r>
              <a:rPr lang="es-ES" dirty="0" smtClean="0">
                <a:solidFill>
                  <a:srgbClr val="92D050"/>
                </a:solidFill>
                <a:effectLst>
                  <a:outerShdw blurRad="38100" dist="38100" dir="2700000" algn="tl">
                    <a:srgbClr val="000000">
                      <a:alpha val="43137"/>
                    </a:srgbClr>
                  </a:outerShdw>
                </a:effectLst>
              </a:rPr>
              <a:t> </a:t>
            </a:r>
            <a:endParaRPr lang="es-AR" dirty="0">
              <a:solidFill>
                <a:srgbClr val="92D050"/>
              </a:solidFill>
              <a:effectLst>
                <a:outerShdw blurRad="38100" dist="38100" dir="2700000" algn="tl">
                  <a:srgbClr val="000000">
                    <a:alpha val="43137"/>
                  </a:srgbClr>
                </a:outerShdw>
              </a:effectLst>
            </a:endParaRPr>
          </a:p>
        </p:txBody>
      </p:sp>
      <p:sp>
        <p:nvSpPr>
          <p:cNvPr id="15" name="CuadroTexto 14"/>
          <p:cNvSpPr txBox="1"/>
          <p:nvPr/>
        </p:nvSpPr>
        <p:spPr>
          <a:xfrm>
            <a:off x="10439826" y="1775484"/>
            <a:ext cx="1575881" cy="646331"/>
          </a:xfrm>
          <a:prstGeom prst="rect">
            <a:avLst/>
          </a:prstGeom>
          <a:noFill/>
        </p:spPr>
        <p:txBody>
          <a:bodyPr wrap="none" rtlCol="0">
            <a:spAutoFit/>
          </a:bodyPr>
          <a:lstStyle/>
          <a:p>
            <a:r>
              <a:rPr lang="es-ES" sz="3600" dirty="0" smtClean="0">
                <a:solidFill>
                  <a:schemeClr val="bg1"/>
                </a:solidFill>
                <a:effectLst>
                  <a:outerShdw blurRad="38100" dist="38100" dir="2700000" algn="tl">
                    <a:srgbClr val="000000">
                      <a:alpha val="43137"/>
                    </a:srgbClr>
                  </a:outerShdw>
                </a:effectLst>
              </a:rPr>
              <a:t>Palabra</a:t>
            </a:r>
            <a:endParaRPr lang="es-AR" sz="36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7978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0" grpId="0" animBg="1"/>
      <p:bldP spid="12" grpId="0" animBg="1"/>
      <p:bldP spid="13" grpId="0" animBg="1"/>
      <p:bldP spid="14" grpId="0" animBg="1"/>
      <p:bldP spid="2" grpId="0"/>
      <p:bldP spid="3" grpId="0"/>
      <p:bldP spid="15"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l="-13000" r="-13000"/>
          </a:stretch>
        </a:blipFill>
        <a:effectLst/>
      </p:bgPr>
    </p:bg>
    <p:spTree>
      <p:nvGrpSpPr>
        <p:cNvPr id="1" name=""/>
        <p:cNvGrpSpPr/>
        <p:nvPr/>
      </p:nvGrpSpPr>
      <p:grpSpPr>
        <a:xfrm>
          <a:off x="0" y="0"/>
          <a:ext cx="0" cy="0"/>
          <a:chOff x="0" y="0"/>
          <a:chExt cx="0" cy="0"/>
        </a:xfrm>
      </p:grpSpPr>
      <p:sp>
        <p:nvSpPr>
          <p:cNvPr id="2" name="Rectángulo 1"/>
          <p:cNvSpPr/>
          <p:nvPr/>
        </p:nvSpPr>
        <p:spPr>
          <a:xfrm>
            <a:off x="0" y="56138"/>
            <a:ext cx="4697506" cy="6801862"/>
          </a:xfrm>
          <a:prstGeom prst="rect">
            <a:avLst/>
          </a:prstGeom>
          <a:solidFill>
            <a:schemeClr val="accent6">
              <a:alpha val="69000"/>
            </a:schemeClr>
          </a:solidFill>
        </p:spPr>
        <p:style>
          <a:lnRef idx="3">
            <a:schemeClr val="lt1"/>
          </a:lnRef>
          <a:fillRef idx="1">
            <a:schemeClr val="accent6"/>
          </a:fillRef>
          <a:effectRef idx="1">
            <a:schemeClr val="accent6"/>
          </a:effectRef>
          <a:fontRef idx="minor">
            <a:schemeClr val="lt1"/>
          </a:fontRef>
        </p:style>
        <p:txBody>
          <a:bodyPr wrap="square">
            <a:spAutoFit/>
          </a:bodyPr>
          <a:lstStyle/>
          <a:p>
            <a:r>
              <a:rPr lang="es-ES" sz="3200" b="1" dirty="0" smtClean="0">
                <a:effectLst>
                  <a:outerShdw blurRad="38100" dist="38100" dir="2700000" algn="tl">
                    <a:srgbClr val="000000">
                      <a:alpha val="43137"/>
                    </a:srgbClr>
                  </a:outerShdw>
                </a:effectLst>
              </a:rPr>
              <a:t>M</a:t>
            </a:r>
            <a:r>
              <a:rPr lang="es-ES" sz="2600" dirty="0" smtClean="0">
                <a:effectLst>
                  <a:outerShdw blurRad="38100" dist="38100" dir="2700000" algn="tl">
                    <a:srgbClr val="000000">
                      <a:alpha val="43137"/>
                    </a:srgbClr>
                  </a:outerShdw>
                </a:effectLst>
              </a:rPr>
              <a:t>ientras </a:t>
            </a:r>
            <a:r>
              <a:rPr lang="es-ES" sz="2600" dirty="0">
                <a:effectLst>
                  <a:outerShdw blurRad="38100" dist="38100" dir="2700000" algn="tl">
                    <a:srgbClr val="000000">
                      <a:alpha val="43137"/>
                    </a:srgbClr>
                  </a:outerShdw>
                </a:effectLst>
              </a:rPr>
              <a:t>vas de camino, </a:t>
            </a:r>
            <a:endParaRPr lang="es-ES" sz="2600" dirty="0" smtClean="0">
              <a:effectLst>
                <a:outerShdw blurRad="38100" dist="38100" dir="2700000" algn="tl">
                  <a:srgbClr val="000000">
                    <a:alpha val="43137"/>
                  </a:srgbClr>
                </a:outerShdw>
              </a:effectLst>
            </a:endParaRPr>
          </a:p>
          <a:p>
            <a:pPr lvl="1"/>
            <a:r>
              <a:rPr lang="es-ES" sz="2600" dirty="0" smtClean="0">
                <a:effectLst>
                  <a:outerShdw blurRad="38100" dist="38100" dir="2700000" algn="tl">
                    <a:srgbClr val="000000">
                      <a:alpha val="43137"/>
                    </a:srgbClr>
                  </a:outerShdw>
                </a:effectLst>
              </a:rPr>
              <a:t>lejos </a:t>
            </a:r>
            <a:r>
              <a:rPr lang="es-ES" sz="2600" dirty="0">
                <a:effectLst>
                  <a:outerShdw blurRad="38100" dist="38100" dir="2700000" algn="tl">
                    <a:srgbClr val="000000">
                      <a:alpha val="43137"/>
                    </a:srgbClr>
                  </a:outerShdw>
                </a:effectLst>
              </a:rPr>
              <a:t>de tu querencia</a:t>
            </a:r>
          </a:p>
          <a:p>
            <a:pPr lvl="1"/>
            <a:r>
              <a:rPr lang="es-ES" sz="2600" dirty="0">
                <a:effectLst>
                  <a:outerShdw blurRad="38100" dist="38100" dir="2700000" algn="tl">
                    <a:srgbClr val="000000">
                      <a:alpha val="43137"/>
                    </a:srgbClr>
                  </a:outerShdw>
                </a:effectLst>
              </a:rPr>
              <a:t>amarás tus amores, </a:t>
            </a:r>
            <a:endParaRPr lang="es-ES" sz="2600" dirty="0" smtClean="0">
              <a:effectLst>
                <a:outerShdw blurRad="38100" dist="38100" dir="2700000" algn="tl">
                  <a:srgbClr val="000000">
                    <a:alpha val="43137"/>
                  </a:srgbClr>
                </a:outerShdw>
              </a:effectLst>
            </a:endParaRPr>
          </a:p>
          <a:p>
            <a:pPr lvl="1"/>
            <a:r>
              <a:rPr lang="es-ES" sz="2600" dirty="0" smtClean="0">
                <a:effectLst>
                  <a:outerShdw blurRad="38100" dist="38100" dir="2700000" algn="tl">
                    <a:srgbClr val="000000">
                      <a:alpha val="43137"/>
                    </a:srgbClr>
                  </a:outerShdw>
                </a:effectLst>
              </a:rPr>
              <a:t>en </a:t>
            </a:r>
            <a:r>
              <a:rPr lang="es-ES" sz="2600" dirty="0">
                <a:effectLst>
                  <a:outerShdw blurRad="38100" dist="38100" dir="2700000" algn="tl">
                    <a:srgbClr val="000000">
                      <a:alpha val="43137"/>
                    </a:srgbClr>
                  </a:outerShdw>
                </a:effectLst>
              </a:rPr>
              <a:t>la escuela de ausencias;</a:t>
            </a:r>
          </a:p>
          <a:p>
            <a:pPr lvl="1"/>
            <a:r>
              <a:rPr lang="es-ES" sz="2600" dirty="0">
                <a:effectLst>
                  <a:outerShdw blurRad="38100" dist="38100" dir="2700000" algn="tl">
                    <a:srgbClr val="000000">
                      <a:alpha val="43137"/>
                    </a:srgbClr>
                  </a:outerShdw>
                </a:effectLst>
              </a:rPr>
              <a:t>los verás sin </a:t>
            </a:r>
            <a:r>
              <a:rPr lang="es-ES" sz="2600" dirty="0" smtClean="0">
                <a:effectLst>
                  <a:outerShdw blurRad="38100" dist="38100" dir="2700000" algn="tl">
                    <a:srgbClr val="000000">
                      <a:alpha val="43137"/>
                    </a:srgbClr>
                  </a:outerShdw>
                </a:effectLst>
              </a:rPr>
              <a:t>mirarlos</a:t>
            </a:r>
          </a:p>
          <a:p>
            <a:pPr lvl="1"/>
            <a:r>
              <a:rPr lang="es-ES" sz="2600" dirty="0" smtClean="0">
                <a:effectLst>
                  <a:outerShdw blurRad="38100" dist="38100" dir="2700000" algn="tl">
                    <a:srgbClr val="000000">
                      <a:alpha val="43137"/>
                    </a:srgbClr>
                  </a:outerShdw>
                </a:effectLst>
              </a:rPr>
              <a:t> </a:t>
            </a:r>
            <a:r>
              <a:rPr lang="es-ES" sz="2600" dirty="0">
                <a:effectLst>
                  <a:outerShdw blurRad="38100" dist="38100" dir="2700000" algn="tl">
                    <a:srgbClr val="000000">
                      <a:alpha val="43137"/>
                    </a:srgbClr>
                  </a:outerShdw>
                </a:effectLst>
              </a:rPr>
              <a:t>-las distancias te acercan-</a:t>
            </a:r>
          </a:p>
          <a:p>
            <a:pPr lvl="1"/>
            <a:r>
              <a:rPr lang="es-ES" sz="2600" dirty="0">
                <a:effectLst>
                  <a:outerShdw blurRad="38100" dist="38100" dir="2700000" algn="tl">
                    <a:srgbClr val="000000">
                      <a:alpha val="43137"/>
                    </a:srgbClr>
                  </a:outerShdw>
                </a:effectLst>
              </a:rPr>
              <a:t>ofertorio sagrado </a:t>
            </a:r>
            <a:endParaRPr lang="es-ES" sz="2600" dirty="0" smtClean="0">
              <a:effectLst>
                <a:outerShdw blurRad="38100" dist="38100" dir="2700000" algn="tl">
                  <a:srgbClr val="000000">
                    <a:alpha val="43137"/>
                  </a:srgbClr>
                </a:outerShdw>
              </a:effectLst>
            </a:endParaRPr>
          </a:p>
          <a:p>
            <a:pPr lvl="1"/>
            <a:r>
              <a:rPr lang="es-ES" sz="2600" dirty="0" smtClean="0">
                <a:effectLst>
                  <a:outerShdw blurRad="38100" dist="38100" dir="2700000" algn="tl">
                    <a:srgbClr val="000000">
                      <a:alpha val="43137"/>
                    </a:srgbClr>
                  </a:outerShdw>
                </a:effectLst>
              </a:rPr>
              <a:t>que </a:t>
            </a:r>
            <a:r>
              <a:rPr lang="es-ES" sz="2600" dirty="0">
                <a:effectLst>
                  <a:outerShdw blurRad="38100" dist="38100" dir="2700000" algn="tl">
                    <a:srgbClr val="000000">
                      <a:alpha val="43137"/>
                    </a:srgbClr>
                  </a:outerShdw>
                </a:effectLst>
              </a:rPr>
              <a:t>prepara la fiesta.</a:t>
            </a:r>
          </a:p>
          <a:p>
            <a:r>
              <a:rPr lang="es-ES" sz="3600" b="1" dirty="0" smtClean="0">
                <a:effectLst>
                  <a:outerShdw blurRad="38100" dist="38100" dir="2700000" algn="tl">
                    <a:srgbClr val="000000">
                      <a:alpha val="43137"/>
                    </a:srgbClr>
                  </a:outerShdw>
                </a:effectLst>
              </a:rPr>
              <a:t>M</a:t>
            </a:r>
            <a:r>
              <a:rPr lang="es-ES" sz="2600" dirty="0" smtClean="0">
                <a:effectLst>
                  <a:outerShdw blurRad="38100" dist="38100" dir="2700000" algn="tl">
                    <a:srgbClr val="000000">
                      <a:alpha val="43137"/>
                    </a:srgbClr>
                  </a:outerShdw>
                </a:effectLst>
              </a:rPr>
              <a:t>ientras </a:t>
            </a:r>
            <a:r>
              <a:rPr lang="es-ES" sz="2600" dirty="0">
                <a:effectLst>
                  <a:outerShdw blurRad="38100" dist="38100" dir="2700000" algn="tl">
                    <a:srgbClr val="000000">
                      <a:alpha val="43137"/>
                    </a:srgbClr>
                  </a:outerShdw>
                </a:effectLst>
              </a:rPr>
              <a:t>vas de camino </a:t>
            </a:r>
            <a:endParaRPr lang="es-ES" sz="2600" dirty="0" smtClean="0">
              <a:effectLst>
                <a:outerShdw blurRad="38100" dist="38100" dir="2700000" algn="tl">
                  <a:srgbClr val="000000">
                    <a:alpha val="43137"/>
                  </a:srgbClr>
                </a:outerShdw>
              </a:effectLst>
            </a:endParaRPr>
          </a:p>
          <a:p>
            <a:pPr lvl="1"/>
            <a:r>
              <a:rPr lang="es-ES" sz="2600" dirty="0" smtClean="0">
                <a:effectLst>
                  <a:outerShdw blurRad="38100" dist="38100" dir="2700000" algn="tl">
                    <a:srgbClr val="000000">
                      <a:alpha val="43137"/>
                    </a:srgbClr>
                  </a:outerShdw>
                </a:effectLst>
              </a:rPr>
              <a:t>hallarás </a:t>
            </a:r>
            <a:r>
              <a:rPr lang="es-ES" sz="2600" dirty="0">
                <a:effectLst>
                  <a:outerShdw blurRad="38100" dist="38100" dir="2700000" algn="tl">
                    <a:srgbClr val="000000">
                      <a:alpha val="43137"/>
                    </a:srgbClr>
                  </a:outerShdw>
                </a:effectLst>
              </a:rPr>
              <a:t>soledades,</a:t>
            </a:r>
          </a:p>
          <a:p>
            <a:pPr lvl="1"/>
            <a:r>
              <a:rPr lang="es-ES" sz="2600" dirty="0">
                <a:effectLst>
                  <a:outerShdw blurRad="38100" dist="38100" dir="2700000" algn="tl">
                    <a:srgbClr val="000000">
                      <a:alpha val="43137"/>
                    </a:srgbClr>
                  </a:outerShdw>
                </a:effectLst>
              </a:rPr>
              <a:t>viajarás a lo hondo </a:t>
            </a:r>
            <a:endParaRPr lang="es-ES" sz="2600" dirty="0" smtClean="0">
              <a:effectLst>
                <a:outerShdw blurRad="38100" dist="38100" dir="2700000" algn="tl">
                  <a:srgbClr val="000000">
                    <a:alpha val="43137"/>
                  </a:srgbClr>
                </a:outerShdw>
              </a:effectLst>
            </a:endParaRPr>
          </a:p>
          <a:p>
            <a:pPr lvl="1"/>
            <a:r>
              <a:rPr lang="es-ES" sz="2600" dirty="0" smtClean="0">
                <a:effectLst>
                  <a:outerShdw blurRad="38100" dist="38100" dir="2700000" algn="tl">
                    <a:srgbClr val="000000">
                      <a:alpha val="43137"/>
                    </a:srgbClr>
                  </a:outerShdw>
                </a:effectLst>
              </a:rPr>
              <a:t>donde </a:t>
            </a:r>
            <a:r>
              <a:rPr lang="es-ES" sz="2600" dirty="0">
                <a:effectLst>
                  <a:outerShdw blurRad="38100" dist="38100" dir="2700000" algn="tl">
                    <a:srgbClr val="000000">
                      <a:alpha val="43137"/>
                    </a:srgbClr>
                  </a:outerShdw>
                </a:effectLst>
              </a:rPr>
              <a:t>están tus verdades;</a:t>
            </a:r>
          </a:p>
          <a:p>
            <a:pPr lvl="1"/>
            <a:r>
              <a:rPr lang="es-ES" sz="2600" dirty="0">
                <a:effectLst>
                  <a:outerShdw blurRad="38100" dist="38100" dir="2700000" algn="tl">
                    <a:srgbClr val="000000">
                      <a:alpha val="43137"/>
                    </a:srgbClr>
                  </a:outerShdw>
                </a:effectLst>
              </a:rPr>
              <a:t>esforzado camino </a:t>
            </a:r>
            <a:endParaRPr lang="es-ES" sz="2600" dirty="0" smtClean="0">
              <a:effectLst>
                <a:outerShdw blurRad="38100" dist="38100" dir="2700000" algn="tl">
                  <a:srgbClr val="000000">
                    <a:alpha val="43137"/>
                  </a:srgbClr>
                </a:outerShdw>
              </a:effectLst>
            </a:endParaRPr>
          </a:p>
          <a:p>
            <a:pPr lvl="1"/>
            <a:r>
              <a:rPr lang="es-ES" sz="2600" dirty="0" smtClean="0">
                <a:effectLst>
                  <a:outerShdw blurRad="38100" dist="38100" dir="2700000" algn="tl">
                    <a:srgbClr val="000000">
                      <a:alpha val="43137"/>
                    </a:srgbClr>
                  </a:outerShdw>
                </a:effectLst>
              </a:rPr>
              <a:t>de </a:t>
            </a:r>
            <a:r>
              <a:rPr lang="es-ES" sz="2600" dirty="0">
                <a:effectLst>
                  <a:outerShdw blurRad="38100" dist="38100" dir="2700000" algn="tl">
                    <a:srgbClr val="000000">
                      <a:alpha val="43137"/>
                    </a:srgbClr>
                  </a:outerShdw>
                </a:effectLst>
              </a:rPr>
              <a:t>alegría y vergüenzas,</a:t>
            </a:r>
          </a:p>
          <a:p>
            <a:pPr lvl="1"/>
            <a:r>
              <a:rPr lang="es-ES" sz="2600" dirty="0">
                <a:effectLst>
                  <a:outerShdw blurRad="38100" dist="38100" dir="2700000" algn="tl">
                    <a:srgbClr val="000000">
                      <a:alpha val="43137"/>
                    </a:srgbClr>
                  </a:outerShdw>
                </a:effectLst>
              </a:rPr>
              <a:t>silencioso equipaje, </a:t>
            </a:r>
            <a:endParaRPr lang="es-ES" sz="2600" dirty="0" smtClean="0">
              <a:effectLst>
                <a:outerShdw blurRad="38100" dist="38100" dir="2700000" algn="tl">
                  <a:srgbClr val="000000">
                    <a:alpha val="43137"/>
                  </a:srgbClr>
                </a:outerShdw>
              </a:effectLst>
            </a:endParaRPr>
          </a:p>
          <a:p>
            <a:pPr lvl="1"/>
            <a:r>
              <a:rPr lang="es-ES" sz="2600" dirty="0" smtClean="0">
                <a:effectLst>
                  <a:outerShdw blurRad="38100" dist="38100" dir="2700000" algn="tl">
                    <a:srgbClr val="000000">
                      <a:alpha val="43137"/>
                    </a:srgbClr>
                  </a:outerShdw>
                </a:effectLst>
              </a:rPr>
              <a:t>madurado </a:t>
            </a:r>
            <a:r>
              <a:rPr lang="es-ES" sz="2600" dirty="0">
                <a:effectLst>
                  <a:outerShdw blurRad="38100" dist="38100" dir="2700000" algn="tl">
                    <a:srgbClr val="000000">
                      <a:alpha val="43137"/>
                    </a:srgbClr>
                  </a:outerShdw>
                </a:effectLst>
              </a:rPr>
              <a:t>en paciencia.</a:t>
            </a:r>
          </a:p>
        </p:txBody>
      </p:sp>
    </p:spTree>
    <p:extLst>
      <p:ext uri="{BB962C8B-B14F-4D97-AF65-F5344CB8AC3E}">
        <p14:creationId xmlns:p14="http://schemas.microsoft.com/office/powerpoint/2010/main" val="56415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a:stretch>
        </a:blipFill>
        <a:effectLst/>
      </p:bgPr>
    </p:bg>
    <p:spTree>
      <p:nvGrpSpPr>
        <p:cNvPr id="1" name=""/>
        <p:cNvGrpSpPr/>
        <p:nvPr/>
      </p:nvGrpSpPr>
      <p:grpSpPr>
        <a:xfrm>
          <a:off x="0" y="0"/>
          <a:ext cx="0" cy="0"/>
          <a:chOff x="0" y="0"/>
          <a:chExt cx="0" cy="0"/>
        </a:xfrm>
      </p:grpSpPr>
      <p:sp>
        <p:nvSpPr>
          <p:cNvPr id="2" name="Rectángulo 1"/>
          <p:cNvSpPr/>
          <p:nvPr/>
        </p:nvSpPr>
        <p:spPr>
          <a:xfrm>
            <a:off x="0" y="2826127"/>
            <a:ext cx="5576047" cy="403187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s-ES" sz="3200" b="1" spc="50" dirty="0">
                <a:ln w="0"/>
                <a:solidFill>
                  <a:schemeClr val="bg2"/>
                </a:solidFill>
                <a:effectLst>
                  <a:innerShdw blurRad="63500" dist="50800" dir="13500000">
                    <a:srgbClr val="000000">
                      <a:alpha val="50000"/>
                    </a:srgbClr>
                  </a:innerShdw>
                </a:effectLst>
              </a:rPr>
              <a:t> </a:t>
            </a:r>
            <a:r>
              <a:rPr lang="es-ES" sz="3200" b="1" spc="50" dirty="0" smtClean="0">
                <a:ln w="0"/>
                <a:solidFill>
                  <a:schemeClr val="bg2"/>
                </a:solidFill>
                <a:effectLst>
                  <a:innerShdw blurRad="63500" dist="50800" dir="13500000">
                    <a:srgbClr val="000000">
                      <a:alpha val="50000"/>
                    </a:srgbClr>
                  </a:innerShdw>
                </a:effectLst>
              </a:rPr>
              <a:t>MIENTRAS </a:t>
            </a:r>
            <a:r>
              <a:rPr lang="es-ES" sz="3200" b="1" spc="50" dirty="0">
                <a:ln w="0"/>
                <a:solidFill>
                  <a:schemeClr val="bg2"/>
                </a:solidFill>
                <a:effectLst>
                  <a:innerShdw blurRad="63500" dist="50800" dir="13500000">
                    <a:srgbClr val="000000">
                      <a:alpha val="50000"/>
                    </a:srgbClr>
                  </a:innerShdw>
                </a:effectLst>
              </a:rPr>
              <a:t>VAS DE CAMINO </a:t>
            </a:r>
            <a:endParaRPr lang="es-ES" sz="3200" b="1" spc="50" dirty="0" smtClean="0">
              <a:ln w="0"/>
              <a:solidFill>
                <a:schemeClr val="bg2"/>
              </a:solidFill>
              <a:effectLst>
                <a:innerShdw blurRad="63500" dist="50800" dir="13500000">
                  <a:srgbClr val="000000">
                    <a:alpha val="50000"/>
                  </a:srgbClr>
                </a:innerShdw>
              </a:effectLst>
            </a:endParaRPr>
          </a:p>
          <a:p>
            <a:r>
              <a:rPr lang="es-ES" sz="3200" b="1" spc="50" dirty="0" smtClean="0">
                <a:ln w="0"/>
                <a:solidFill>
                  <a:schemeClr val="bg2"/>
                </a:solidFill>
                <a:effectLst>
                  <a:innerShdw blurRad="63500" dist="50800" dir="13500000">
                    <a:srgbClr val="000000">
                      <a:alpha val="50000"/>
                    </a:srgbClr>
                  </a:innerShdw>
                </a:effectLst>
              </a:rPr>
              <a:t>RETORNANDO </a:t>
            </a:r>
            <a:r>
              <a:rPr lang="es-ES" sz="3200" b="1" spc="50" dirty="0">
                <a:ln w="0"/>
                <a:solidFill>
                  <a:schemeClr val="bg2"/>
                </a:solidFill>
                <a:effectLst>
                  <a:innerShdw blurRad="63500" dist="50800" dir="13500000">
                    <a:srgbClr val="000000">
                      <a:alpha val="50000"/>
                    </a:srgbClr>
                  </a:innerShdw>
                </a:effectLst>
              </a:rPr>
              <a:t>A LA META,</a:t>
            </a:r>
          </a:p>
          <a:p>
            <a:r>
              <a:rPr lang="es-ES" sz="3200" b="1" spc="50" dirty="0">
                <a:ln w="0"/>
                <a:solidFill>
                  <a:schemeClr val="bg2"/>
                </a:solidFill>
                <a:effectLst>
                  <a:innerShdw blurRad="63500" dist="50800" dir="13500000">
                    <a:srgbClr val="000000">
                      <a:alpha val="50000"/>
                    </a:srgbClr>
                  </a:innerShdw>
                </a:effectLst>
              </a:rPr>
              <a:t>AVANZANDO AL ORIGEN</a:t>
            </a:r>
            <a:r>
              <a:rPr lang="es-ES" sz="3200" b="1" spc="50" dirty="0" smtClean="0">
                <a:ln w="0"/>
                <a:solidFill>
                  <a:schemeClr val="bg2"/>
                </a:solidFill>
                <a:effectLst>
                  <a:innerShdw blurRad="63500" dist="50800" dir="13500000">
                    <a:srgbClr val="000000">
                      <a:alpha val="50000"/>
                    </a:srgbClr>
                  </a:innerShdw>
                </a:effectLst>
              </a:rPr>
              <a:t>,</a:t>
            </a:r>
          </a:p>
          <a:p>
            <a:r>
              <a:rPr lang="es-ES" sz="3200" b="1" spc="50" dirty="0" smtClean="0">
                <a:ln w="0"/>
                <a:solidFill>
                  <a:schemeClr val="bg2"/>
                </a:solidFill>
                <a:effectLst>
                  <a:innerShdw blurRad="63500" dist="50800" dir="13500000">
                    <a:srgbClr val="000000">
                      <a:alpha val="50000"/>
                    </a:srgbClr>
                  </a:innerShdw>
                </a:effectLst>
              </a:rPr>
              <a:t> </a:t>
            </a:r>
            <a:r>
              <a:rPr lang="es-ES" sz="3200" b="1" spc="50" dirty="0">
                <a:ln w="0"/>
                <a:solidFill>
                  <a:schemeClr val="bg2"/>
                </a:solidFill>
                <a:effectLst>
                  <a:innerShdw blurRad="63500" dist="50800" dir="13500000">
                    <a:srgbClr val="000000">
                      <a:alpha val="50000"/>
                    </a:srgbClr>
                  </a:innerShdw>
                </a:effectLst>
              </a:rPr>
              <a:t>MASTICANDO MISERIA,</a:t>
            </a:r>
          </a:p>
          <a:p>
            <a:r>
              <a:rPr lang="es-ES" sz="3200" b="1" spc="50" dirty="0">
                <a:ln w="0"/>
                <a:solidFill>
                  <a:schemeClr val="bg2"/>
                </a:solidFill>
                <a:effectLst>
                  <a:innerShdw blurRad="63500" dist="50800" dir="13500000">
                    <a:srgbClr val="000000">
                      <a:alpha val="50000"/>
                    </a:srgbClr>
                  </a:innerShdw>
                </a:effectLst>
              </a:rPr>
              <a:t>VAS VOLVIENDO A TU </a:t>
            </a:r>
            <a:r>
              <a:rPr lang="es-ES" sz="3200" b="1" spc="50" dirty="0" smtClean="0">
                <a:ln w="0"/>
                <a:solidFill>
                  <a:schemeClr val="bg2"/>
                </a:solidFill>
                <a:effectLst>
                  <a:innerShdw blurRad="63500" dist="50800" dir="13500000">
                    <a:srgbClr val="000000">
                      <a:alpha val="50000"/>
                    </a:srgbClr>
                  </a:innerShdw>
                </a:effectLst>
              </a:rPr>
              <a:t>PADRE</a:t>
            </a:r>
          </a:p>
          <a:p>
            <a:r>
              <a:rPr lang="es-ES" sz="3200" b="1" spc="50" dirty="0" smtClean="0">
                <a:ln w="0"/>
                <a:solidFill>
                  <a:schemeClr val="bg2"/>
                </a:solidFill>
                <a:effectLst>
                  <a:innerShdw blurRad="63500" dist="50800" dir="13500000">
                    <a:srgbClr val="000000">
                      <a:alpha val="50000"/>
                    </a:srgbClr>
                  </a:innerShdw>
                </a:effectLst>
              </a:rPr>
              <a:t> </a:t>
            </a:r>
            <a:r>
              <a:rPr lang="es-ES" sz="3200" b="1" spc="50" dirty="0">
                <a:ln w="0"/>
                <a:solidFill>
                  <a:schemeClr val="bg2"/>
                </a:solidFill>
                <a:effectLst>
                  <a:innerShdw blurRad="63500" dist="50800" dir="13500000">
                    <a:srgbClr val="000000">
                      <a:alpha val="50000"/>
                    </a:srgbClr>
                  </a:innerShdw>
                </a:effectLst>
              </a:rPr>
              <a:t>-TAN HAMBRIENTO SE LLEGA-</a:t>
            </a:r>
          </a:p>
          <a:p>
            <a:r>
              <a:rPr lang="es-ES" sz="3200" b="1" spc="50" dirty="0">
                <a:ln w="0"/>
                <a:solidFill>
                  <a:schemeClr val="bg2"/>
                </a:solidFill>
                <a:effectLst>
                  <a:innerShdw blurRad="63500" dist="50800" dir="13500000">
                    <a:srgbClr val="000000">
                      <a:alpha val="50000"/>
                    </a:srgbClr>
                  </a:innerShdw>
                </a:effectLst>
              </a:rPr>
              <a:t>VISLUMBRANDO A LO LEJOS </a:t>
            </a:r>
            <a:endParaRPr lang="es-ES" sz="3200" b="1" spc="50" dirty="0" smtClean="0">
              <a:ln w="0"/>
              <a:solidFill>
                <a:schemeClr val="bg2"/>
              </a:solidFill>
              <a:effectLst>
                <a:innerShdw blurRad="63500" dist="50800" dir="13500000">
                  <a:srgbClr val="000000">
                    <a:alpha val="50000"/>
                  </a:srgbClr>
                </a:innerShdw>
              </a:effectLst>
            </a:endParaRPr>
          </a:p>
          <a:p>
            <a:r>
              <a:rPr lang="es-ES" sz="3200" b="1" spc="50" dirty="0" smtClean="0">
                <a:ln w="0"/>
                <a:solidFill>
                  <a:schemeClr val="bg2"/>
                </a:solidFill>
                <a:effectLst>
                  <a:innerShdw blurRad="63500" dist="50800" dir="13500000">
                    <a:srgbClr val="000000">
                      <a:alpha val="50000"/>
                    </a:srgbClr>
                  </a:innerShdw>
                </a:effectLst>
              </a:rPr>
              <a:t>QUE </a:t>
            </a:r>
            <a:r>
              <a:rPr lang="es-ES" sz="3200" b="1" spc="50" dirty="0">
                <a:ln w="0"/>
                <a:solidFill>
                  <a:schemeClr val="bg2"/>
                </a:solidFill>
                <a:effectLst>
                  <a:innerShdw blurRad="63500" dist="50800" dir="13500000">
                    <a:srgbClr val="000000">
                      <a:alpha val="50000"/>
                    </a:srgbClr>
                  </a:innerShdw>
                </a:effectLst>
              </a:rPr>
              <a:t>LA MESA ESTÁ PUESTA.</a:t>
            </a:r>
          </a:p>
        </p:txBody>
      </p:sp>
    </p:spTree>
    <p:extLst>
      <p:ext uri="{BB962C8B-B14F-4D97-AF65-F5344CB8AC3E}">
        <p14:creationId xmlns:p14="http://schemas.microsoft.com/office/powerpoint/2010/main" val="153013612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t="-7000" b="-7000"/>
          </a:stretch>
        </a:blipFill>
        <a:effectLst/>
      </p:bgPr>
    </p:bg>
    <p:spTree>
      <p:nvGrpSpPr>
        <p:cNvPr id="1" name=""/>
        <p:cNvGrpSpPr/>
        <p:nvPr/>
      </p:nvGrpSpPr>
      <p:grpSpPr>
        <a:xfrm>
          <a:off x="0" y="0"/>
          <a:ext cx="0" cy="0"/>
          <a:chOff x="0" y="0"/>
          <a:chExt cx="0" cy="0"/>
        </a:xfrm>
      </p:grpSpPr>
      <p:sp>
        <p:nvSpPr>
          <p:cNvPr id="2" name="Rectángulo 1"/>
          <p:cNvSpPr/>
          <p:nvPr/>
        </p:nvSpPr>
        <p:spPr>
          <a:xfrm>
            <a:off x="0" y="2333685"/>
            <a:ext cx="5948083" cy="4524315"/>
          </a:xfrm>
          <a:prstGeom prst="rect">
            <a:avLst/>
          </a:prstGeom>
          <a:solidFill>
            <a:schemeClr val="accent4">
              <a:lumMod val="20000"/>
              <a:lumOff val="80000"/>
              <a:alpha val="57000"/>
            </a:schemeClr>
          </a:solidFill>
        </p:spPr>
        <p:txBody>
          <a:bodyPr wrap="square">
            <a:spAutoFit/>
          </a:bodyPr>
          <a:lstStyle/>
          <a:p>
            <a:r>
              <a:rPr lang="es-ES" sz="3600" dirty="0">
                <a:effectLst>
                  <a:outerShdw blurRad="38100" dist="38100" dir="2700000" algn="tl">
                    <a:srgbClr val="000000">
                      <a:alpha val="43137"/>
                    </a:srgbClr>
                  </a:outerShdw>
                </a:effectLst>
              </a:rPr>
              <a:t> </a:t>
            </a:r>
            <a:r>
              <a:rPr lang="es-ES" sz="3600" dirty="0" smtClean="0">
                <a:effectLst>
                  <a:outerShdw blurRad="38100" dist="38100" dir="2700000" algn="tl">
                    <a:srgbClr val="000000">
                      <a:alpha val="43137"/>
                    </a:srgbClr>
                  </a:outerShdw>
                </a:effectLst>
              </a:rPr>
              <a:t>MIENTRAS VAS DE CAMINO </a:t>
            </a:r>
          </a:p>
          <a:p>
            <a:r>
              <a:rPr lang="es-ES" sz="3600" dirty="0" smtClean="0">
                <a:effectLst>
                  <a:outerShdw blurRad="38100" dist="38100" dir="2700000" algn="tl">
                    <a:srgbClr val="000000">
                      <a:alpha val="43137"/>
                    </a:srgbClr>
                  </a:outerShdw>
                </a:effectLst>
              </a:rPr>
              <a:t>-MISTERIOSO REGALO-</a:t>
            </a:r>
          </a:p>
          <a:p>
            <a:r>
              <a:rPr lang="es-ES" sz="3600" dirty="0" smtClean="0">
                <a:effectLst>
                  <a:outerShdw blurRad="38100" dist="38100" dir="2700000" algn="tl">
                    <a:srgbClr val="000000">
                      <a:alpha val="43137"/>
                    </a:srgbClr>
                  </a:outerShdw>
                </a:effectLst>
              </a:rPr>
              <a:t>UNA MADRE Y SU HIJO </a:t>
            </a:r>
          </a:p>
          <a:p>
            <a:r>
              <a:rPr lang="es-ES" sz="3600" dirty="0" smtClean="0">
                <a:effectLst>
                  <a:outerShdw blurRad="38100" dist="38100" dir="2700000" algn="tl">
                    <a:srgbClr val="000000">
                      <a:alpha val="43137"/>
                    </a:srgbClr>
                  </a:outerShdw>
                </a:effectLst>
              </a:rPr>
              <a:t>TE HAN QUERIDO A SU LADO,</a:t>
            </a:r>
          </a:p>
          <a:p>
            <a:r>
              <a:rPr lang="es-ES" sz="3600" dirty="0" smtClean="0">
                <a:effectLst>
                  <a:outerShdw blurRad="38100" dist="38100" dir="2700000" algn="tl">
                    <a:srgbClr val="000000">
                      <a:alpha val="43137"/>
                    </a:srgbClr>
                  </a:outerShdw>
                </a:effectLst>
              </a:rPr>
              <a:t>PRONUNCIARON TU NOMBRE,</a:t>
            </a:r>
          </a:p>
          <a:p>
            <a:r>
              <a:rPr lang="es-ES" sz="3600" dirty="0" smtClean="0">
                <a:effectLst>
                  <a:outerShdw blurRad="38100" dist="38100" dir="2700000" algn="tl">
                    <a:srgbClr val="000000">
                      <a:alpha val="43137"/>
                    </a:srgbClr>
                  </a:outerShdw>
                </a:effectLst>
              </a:rPr>
              <a:t> TE OFRECIERON SUS MANOS,</a:t>
            </a:r>
          </a:p>
          <a:p>
            <a:r>
              <a:rPr lang="es-ES" sz="3600" dirty="0" smtClean="0">
                <a:effectLst>
                  <a:outerShdw blurRad="38100" dist="38100" dir="2700000" algn="tl">
                    <a:srgbClr val="000000">
                      <a:alpha val="43137"/>
                    </a:srgbClr>
                  </a:outerShdw>
                </a:effectLst>
              </a:rPr>
              <a:t>PA´LLEVARTE A LOS PUEBLOS </a:t>
            </a:r>
          </a:p>
          <a:p>
            <a:r>
              <a:rPr lang="es-ES" sz="3600" dirty="0" smtClean="0">
                <a:effectLst>
                  <a:outerShdw blurRad="38100" dist="38100" dir="2700000" algn="tl">
                    <a:srgbClr val="000000">
                      <a:alpha val="43137"/>
                    </a:srgbClr>
                  </a:outerShdw>
                </a:effectLst>
              </a:rPr>
              <a:t>Y SABERLOS HERMANOS.</a:t>
            </a:r>
            <a:endParaRPr lang="es-E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244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lum/>
          </a:blip>
          <a:srcRect/>
          <a:stretch>
            <a:fillRect t="-67000" b="-130000"/>
          </a:stretch>
        </a:blipFill>
        <a:effectLst/>
      </p:bgPr>
    </p:bg>
    <p:spTree>
      <p:nvGrpSpPr>
        <p:cNvPr id="1" name=""/>
        <p:cNvGrpSpPr/>
        <p:nvPr/>
      </p:nvGrpSpPr>
      <p:grpSpPr>
        <a:xfrm>
          <a:off x="0" y="0"/>
          <a:ext cx="0" cy="0"/>
          <a:chOff x="0" y="0"/>
          <a:chExt cx="0" cy="0"/>
        </a:xfrm>
      </p:grpSpPr>
      <p:sp>
        <p:nvSpPr>
          <p:cNvPr id="2" name="Rectángulo 1"/>
          <p:cNvSpPr/>
          <p:nvPr/>
        </p:nvSpPr>
        <p:spPr>
          <a:xfrm>
            <a:off x="4690146" y="2787877"/>
            <a:ext cx="4274937"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s-ES" sz="3200" dirty="0" smtClean="0">
                <a:ln>
                  <a:solidFill>
                    <a:srgbClr val="FF33CC"/>
                  </a:solidFill>
                </a:ln>
                <a:solidFill>
                  <a:srgbClr val="FF0000"/>
                </a:solidFill>
                <a:latin typeface="Tahoma" panose="020B0604030504040204" pitchFamily="34" charset="0"/>
                <a:ea typeface="Tahoma" panose="020B0604030504040204" pitchFamily="34" charset="0"/>
                <a:cs typeface="Tahoma" panose="020B0604030504040204" pitchFamily="34" charset="0"/>
              </a:rPr>
              <a:t>FIESTAS PATRONALES</a:t>
            </a:r>
            <a:endParaRPr lang="es-AR" sz="3200" dirty="0">
              <a:ln>
                <a:solidFill>
                  <a:srgbClr val="FF33CC"/>
                </a:solidFill>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ángulo 2"/>
          <p:cNvSpPr/>
          <p:nvPr/>
        </p:nvSpPr>
        <p:spPr>
          <a:xfrm>
            <a:off x="5566903" y="1845000"/>
            <a:ext cx="1865573" cy="584775"/>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ctr"/>
            <a:r>
              <a:rPr lang="es-ES" sz="3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ahoma" panose="020B0604030504040204" pitchFamily="34" charset="0"/>
                <a:ea typeface="Tahoma" panose="020B0604030504040204" pitchFamily="34" charset="0"/>
                <a:cs typeface="Tahoma" panose="020B0604030504040204" pitchFamily="34" charset="0"/>
              </a:rPr>
              <a:t>Novenas</a:t>
            </a:r>
            <a:endParaRPr lang="es-AR"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ahoma" panose="020B0604030504040204" pitchFamily="34" charset="0"/>
              <a:ea typeface="Tahoma" panose="020B0604030504040204" pitchFamily="34" charset="0"/>
              <a:cs typeface="Tahoma" panose="020B0604030504040204" pitchFamily="34" charset="0"/>
            </a:endParaRPr>
          </a:p>
        </p:txBody>
      </p:sp>
      <p:sp>
        <p:nvSpPr>
          <p:cNvPr id="4" name="Rectángulo 3"/>
          <p:cNvSpPr/>
          <p:nvPr/>
        </p:nvSpPr>
        <p:spPr>
          <a:xfrm rot="20507024">
            <a:off x="1790861" y="1670585"/>
            <a:ext cx="2044692" cy="5847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rPr>
              <a:t>Rosarios </a:t>
            </a:r>
            <a:endParaRPr lang="es-AR"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5" name="Rectángulo 4"/>
          <p:cNvSpPr/>
          <p:nvPr/>
        </p:nvSpPr>
        <p:spPr>
          <a:xfrm>
            <a:off x="8432721" y="1724350"/>
            <a:ext cx="3021237" cy="58477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s-ES"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rPr>
              <a:t>Vía crucis</a:t>
            </a:r>
            <a:endParaRPr lang="es-AR"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6" name="Rectángulo 5"/>
          <p:cNvSpPr/>
          <p:nvPr/>
        </p:nvSpPr>
        <p:spPr>
          <a:xfrm rot="20547463">
            <a:off x="8740482" y="4978725"/>
            <a:ext cx="2734631" cy="584775"/>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s-ES" sz="32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Tahoma" panose="020B0604030504040204" pitchFamily="34" charset="0"/>
                <a:ea typeface="Tahoma" panose="020B0604030504040204" pitchFamily="34" charset="0"/>
                <a:cs typeface="Tahoma" panose="020B0604030504040204" pitchFamily="34" charset="0"/>
              </a:rPr>
              <a:t>Procesiones</a:t>
            </a:r>
            <a:endParaRPr lang="es-AR" sz="3200" b="1" spc="50" dirty="0">
              <a:ln w="9525" cmpd="sng">
                <a:solidFill>
                  <a:schemeClr val="accent1"/>
                </a:solidFill>
                <a:prstDash val="solid"/>
              </a:ln>
              <a:solidFill>
                <a:srgbClr val="70AD47">
                  <a:tint val="1000"/>
                </a:srgbClr>
              </a:solidFill>
              <a:effectLst>
                <a:glow rad="38100">
                  <a:schemeClr val="accent1">
                    <a:alpha val="40000"/>
                  </a:schemeClr>
                </a:glow>
              </a:effectLst>
              <a:latin typeface="Tahoma" panose="020B0604030504040204" pitchFamily="34" charset="0"/>
              <a:ea typeface="Tahoma" panose="020B0604030504040204" pitchFamily="34" charset="0"/>
              <a:cs typeface="Tahoma" panose="020B0604030504040204" pitchFamily="34" charset="0"/>
            </a:endParaRPr>
          </a:p>
        </p:txBody>
      </p:sp>
      <p:sp>
        <p:nvSpPr>
          <p:cNvPr id="7" name="Rectángulo 6"/>
          <p:cNvSpPr/>
          <p:nvPr/>
        </p:nvSpPr>
        <p:spPr>
          <a:xfrm rot="20683186">
            <a:off x="9590894" y="3253529"/>
            <a:ext cx="2460476" cy="58477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s-ES" sz="3200" b="1" spc="50" dirty="0" smtClean="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rPr>
              <a:t>Danzas </a:t>
            </a:r>
            <a:endParaRPr lang="es-AR" sz="3200" b="1" spc="50" dirty="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endParaRPr>
          </a:p>
        </p:txBody>
      </p:sp>
      <p:sp>
        <p:nvSpPr>
          <p:cNvPr id="8" name="Rectángulo 7"/>
          <p:cNvSpPr/>
          <p:nvPr/>
        </p:nvSpPr>
        <p:spPr>
          <a:xfrm>
            <a:off x="1279764" y="4003625"/>
            <a:ext cx="7436176" cy="584775"/>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es-ES" sz="3200" b="1" spc="50" dirty="0" smtClean="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rPr>
              <a:t>Cánticos del folclore religioso</a:t>
            </a:r>
            <a:endParaRPr lang="es-AR" sz="3200" b="1" spc="50" dirty="0">
              <a:ln w="0"/>
              <a:solidFill>
                <a:schemeClr val="bg2"/>
              </a:solidFill>
              <a:effectLst>
                <a:innerShdw blurRad="63500" dist="50800" dir="13500000">
                  <a:srgbClr val="000000">
                    <a:alpha val="50000"/>
                  </a:srgbClr>
                </a:innerShdw>
              </a:effectLst>
              <a:latin typeface="Tahoma" panose="020B0604030504040204" pitchFamily="34" charset="0"/>
              <a:ea typeface="Tahoma" panose="020B0604030504040204" pitchFamily="34" charset="0"/>
              <a:cs typeface="Tahoma" panose="020B0604030504040204" pitchFamily="34" charset="0"/>
            </a:endParaRPr>
          </a:p>
        </p:txBody>
      </p:sp>
      <p:sp>
        <p:nvSpPr>
          <p:cNvPr id="9" name="Rectángulo 8"/>
          <p:cNvSpPr/>
          <p:nvPr/>
        </p:nvSpPr>
        <p:spPr>
          <a:xfrm>
            <a:off x="624844" y="476751"/>
            <a:ext cx="6861241" cy="5847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s-ES" sz="3200" dirty="0" smtClean="0">
                <a:solidFill>
                  <a:schemeClr val="bg1"/>
                </a:solidFill>
                <a:latin typeface="Tahoma" panose="020B0604030504040204" pitchFamily="34" charset="0"/>
                <a:ea typeface="Tahoma" panose="020B0604030504040204" pitchFamily="34" charset="0"/>
                <a:cs typeface="Tahoma" panose="020B0604030504040204" pitchFamily="34" charset="0"/>
              </a:rPr>
              <a:t>Cariño a los santos y a los ángeles,</a:t>
            </a:r>
            <a:endParaRPr lang="es-AR" sz="32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11" name="Rectángulo 10"/>
          <p:cNvSpPr/>
          <p:nvPr/>
        </p:nvSpPr>
        <p:spPr>
          <a:xfrm>
            <a:off x="3781590" y="5318653"/>
            <a:ext cx="4361140" cy="584775"/>
          </a:xfrm>
          <a:prstGeom prst="rect">
            <a:avLst/>
          </a:prstGeom>
          <a:effectLst>
            <a:glow rad="63500">
              <a:schemeClr val="accent2">
                <a:satMod val="175000"/>
                <a:alpha val="40000"/>
              </a:schemeClr>
            </a:glow>
          </a:effectLst>
        </p:spPr>
        <p:style>
          <a:lnRef idx="1">
            <a:schemeClr val="dk1"/>
          </a:lnRef>
          <a:fillRef idx="2">
            <a:schemeClr val="dk1"/>
          </a:fillRef>
          <a:effectRef idx="1">
            <a:schemeClr val="dk1"/>
          </a:effectRef>
          <a:fontRef idx="minor">
            <a:schemeClr val="dk1"/>
          </a:fontRef>
        </p:style>
        <p:txBody>
          <a:bodyPr wrap="square">
            <a:spAutoFit/>
          </a:bodyPr>
          <a:lstStyle/>
          <a:p>
            <a:pPr algn="ctr"/>
            <a:r>
              <a:rPr lang="es-ES" sz="3200" b="1" dirty="0" smtClean="0">
                <a:ln w="22225">
                  <a:solidFill>
                    <a:schemeClr val="accent2"/>
                  </a:solidFill>
                  <a:prstDash val="solid"/>
                </a:ln>
                <a:solidFill>
                  <a:schemeClr val="accent2">
                    <a:lumMod val="40000"/>
                    <a:lumOff val="60000"/>
                  </a:schemeClr>
                </a:solidFill>
                <a:latin typeface="Tahoma" panose="020B0604030504040204" pitchFamily="34" charset="0"/>
                <a:ea typeface="Tahoma" panose="020B0604030504040204" pitchFamily="34" charset="0"/>
                <a:cs typeface="Tahoma" panose="020B0604030504040204" pitchFamily="34" charset="0"/>
              </a:rPr>
              <a:t>Oraciones en familia </a:t>
            </a:r>
            <a:endParaRPr lang="es-AR" sz="3200" b="1" dirty="0">
              <a:ln w="22225">
                <a:solidFill>
                  <a:schemeClr val="accent2"/>
                </a:solidFill>
                <a:prstDash val="solid"/>
              </a:ln>
              <a:solidFill>
                <a:schemeClr val="accent2">
                  <a:lumMod val="40000"/>
                  <a:lumOff val="6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ángulo 11"/>
          <p:cNvSpPr/>
          <p:nvPr/>
        </p:nvSpPr>
        <p:spPr>
          <a:xfrm rot="21337153">
            <a:off x="707084" y="2870514"/>
            <a:ext cx="2388049" cy="584775"/>
          </a:xfrm>
          <a:prstGeom prst="rect">
            <a:avLst/>
          </a:prstGeom>
          <a:solidFill>
            <a:schemeClr val="accent4">
              <a:lumMod val="60000"/>
              <a:lumOff val="40000"/>
            </a:schemeClr>
          </a:solidFill>
        </p:spPr>
        <p:txBody>
          <a:bodyPr wrap="square">
            <a:spAutoFit/>
          </a:bodyPr>
          <a:lstStyle/>
          <a:p>
            <a:pPr lvl="0" algn="ctr"/>
            <a:r>
              <a:rPr lang="es-ES" sz="3200" b="1" dirty="0">
                <a:solidFill>
                  <a:srgbClr val="000000"/>
                </a:solidFill>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Promesas</a:t>
            </a:r>
          </a:p>
        </p:txBody>
      </p:sp>
    </p:spTree>
    <p:extLst>
      <p:ext uri="{BB962C8B-B14F-4D97-AF65-F5344CB8AC3E}">
        <p14:creationId xmlns:p14="http://schemas.microsoft.com/office/powerpoint/2010/main" val="262648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2"/>
                                        </p:tgtEl>
                                      </p:cBhvr>
                                      <p:by x="150000" y="150000"/>
                                    </p:animScale>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6" presetClass="emph" presetSubtype="0" fill="hold" grpId="1" nodeType="clickEffect">
                                  <p:stCondLst>
                                    <p:cond delay="0"/>
                                  </p:stCondLst>
                                  <p:childTnLst>
                                    <p:animScale>
                                      <p:cBhvr>
                                        <p:cTn id="50"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4" grpId="0" animBg="1"/>
      <p:bldP spid="5" grpId="0" animBg="1"/>
      <p:bldP spid="6" grpId="0" animBg="1"/>
      <p:bldP spid="6" grpId="1" animBg="1"/>
      <p:bldP spid="7" grpId="0" animBg="1"/>
      <p:bldP spid="8" grpId="0" animBg="1"/>
      <p:bldP spid="9"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4" name="CuadroTexto 3"/>
          <p:cNvSpPr txBox="1"/>
          <p:nvPr/>
        </p:nvSpPr>
        <p:spPr>
          <a:xfrm>
            <a:off x="259645" y="79022"/>
            <a:ext cx="5338128" cy="1138773"/>
          </a:xfrm>
          <a:prstGeom prst="rect">
            <a:avLst/>
          </a:prstGeom>
          <a:noFill/>
        </p:spPr>
        <p:txBody>
          <a:bodyPr wrap="none" rtlCol="0">
            <a:spAutoFit/>
          </a:bodyPr>
          <a:lstStyle/>
          <a:p>
            <a:r>
              <a:rPr lang="es-ES" sz="3200" b="1" dirty="0" smtClean="0"/>
              <a:t>Padre Osvaldo Catena</a:t>
            </a:r>
          </a:p>
          <a:p>
            <a:r>
              <a:rPr lang="es-ES" dirty="0"/>
              <a:t>13 de abril de 1920, </a:t>
            </a:r>
          </a:p>
          <a:p>
            <a:r>
              <a:rPr lang="es-ES" dirty="0" smtClean="0"/>
              <a:t>Fallecimiento 29 </a:t>
            </a:r>
            <a:r>
              <a:rPr lang="es-ES" dirty="0"/>
              <a:t>de noviembre de 1986 (edad 66 años</a:t>
            </a:r>
            <a:r>
              <a:rPr lang="es-ES" dirty="0" smtClean="0"/>
              <a:t>)</a:t>
            </a:r>
            <a:endParaRPr lang="es-ES"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t="6146"/>
          <a:stretch/>
        </p:blipFill>
        <p:spPr>
          <a:xfrm>
            <a:off x="456241" y="1217794"/>
            <a:ext cx="3133626" cy="3502645"/>
          </a:xfrm>
          <a:prstGeom prst="rect">
            <a:avLst/>
          </a:prstGeom>
        </p:spPr>
      </p:pic>
      <p:sp>
        <p:nvSpPr>
          <p:cNvPr id="3" name="CuadroTexto 2"/>
          <p:cNvSpPr txBox="1"/>
          <p:nvPr/>
        </p:nvSpPr>
        <p:spPr>
          <a:xfrm>
            <a:off x="1181707" y="3704776"/>
            <a:ext cx="2408160" cy="1015663"/>
          </a:xfrm>
          <a:prstGeom prst="rect">
            <a:avLst/>
          </a:prstGeom>
          <a:noFill/>
        </p:spPr>
        <p:txBody>
          <a:bodyPr wrap="none" rtlCol="0">
            <a:spAutoFit/>
          </a:bodyPr>
          <a:lstStyle/>
          <a:p>
            <a:r>
              <a:rPr lang="es-ES" sz="2400" b="1" dirty="0" smtClean="0">
                <a:solidFill>
                  <a:srgbClr val="FFFF00"/>
                </a:solidFill>
              </a:rPr>
              <a:t>Padre Raúl Canali</a:t>
            </a:r>
          </a:p>
          <a:p>
            <a:pPr algn="r"/>
            <a:r>
              <a:rPr lang="es-ES" dirty="0" smtClean="0">
                <a:solidFill>
                  <a:srgbClr val="FFFF00"/>
                </a:solidFill>
              </a:rPr>
              <a:t>11 de Enero 1956</a:t>
            </a:r>
          </a:p>
          <a:p>
            <a:pPr algn="r"/>
            <a:r>
              <a:rPr lang="es-ES" dirty="0" smtClean="0">
                <a:solidFill>
                  <a:srgbClr val="FFFF00"/>
                </a:solidFill>
              </a:rPr>
              <a:t>+ 30 julio 2026</a:t>
            </a:r>
            <a:endParaRPr lang="es-AR" dirty="0">
              <a:solidFill>
                <a:srgbClr val="FFFF00"/>
              </a:solidFill>
            </a:endParaRPr>
          </a:p>
        </p:txBody>
      </p:sp>
      <p:pic>
        <p:nvPicPr>
          <p:cNvPr id="8" name="Imagen 7"/>
          <p:cNvPicPr>
            <a:picLocks noChangeAspect="1"/>
          </p:cNvPicPr>
          <p:nvPr/>
        </p:nvPicPr>
        <p:blipFill>
          <a:blip r:embed="rId4"/>
          <a:stretch>
            <a:fillRect/>
          </a:stretch>
        </p:blipFill>
        <p:spPr>
          <a:xfrm>
            <a:off x="4315333" y="3856535"/>
            <a:ext cx="4470400" cy="2981722"/>
          </a:xfrm>
          <a:prstGeom prst="rect">
            <a:avLst/>
          </a:prstGeom>
        </p:spPr>
      </p:pic>
      <p:sp>
        <p:nvSpPr>
          <p:cNvPr id="2" name="CuadroTexto 1"/>
          <p:cNvSpPr txBox="1"/>
          <p:nvPr/>
        </p:nvSpPr>
        <p:spPr>
          <a:xfrm>
            <a:off x="3758727" y="5627712"/>
            <a:ext cx="2700547" cy="984885"/>
          </a:xfrm>
          <a:prstGeom prst="rect">
            <a:avLst/>
          </a:prstGeom>
          <a:noFill/>
        </p:spPr>
        <p:txBody>
          <a:bodyPr wrap="none" rtlCol="0">
            <a:spAutoFit/>
          </a:bodyPr>
          <a:lstStyle/>
          <a:p>
            <a:r>
              <a:rPr lang="es-ES" sz="2000" b="1" dirty="0" err="1" smtClean="0">
                <a:solidFill>
                  <a:srgbClr val="FFFF00"/>
                </a:solidFill>
                <a:effectLst>
                  <a:outerShdw blurRad="38100" dist="38100" dir="2700000" algn="tl">
                    <a:srgbClr val="000000">
                      <a:alpha val="43137"/>
                    </a:srgbClr>
                  </a:outerShdw>
                </a:effectLst>
              </a:rPr>
              <a:t>Pai</a:t>
            </a:r>
            <a:r>
              <a:rPr lang="es-ES" sz="2000" b="1" dirty="0" smtClean="0">
                <a:solidFill>
                  <a:srgbClr val="FFFF00"/>
                </a:solidFill>
                <a:effectLst>
                  <a:outerShdw blurRad="38100" dist="38100" dir="2700000" algn="tl">
                    <a:srgbClr val="000000">
                      <a:alpha val="43137"/>
                    </a:srgbClr>
                  </a:outerShdw>
                </a:effectLst>
              </a:rPr>
              <a:t> Julián Jerónimo Zini</a:t>
            </a:r>
          </a:p>
          <a:p>
            <a:r>
              <a:rPr lang="es-ES" dirty="0">
                <a:solidFill>
                  <a:schemeClr val="bg1">
                    <a:lumMod val="95000"/>
                  </a:schemeClr>
                </a:solidFill>
                <a:effectLst>
                  <a:outerShdw blurRad="38100" dist="38100" dir="2700000" algn="tl">
                    <a:srgbClr val="000000">
                      <a:alpha val="43137"/>
                    </a:srgbClr>
                  </a:outerShdw>
                </a:effectLst>
              </a:rPr>
              <a:t>29 de septiembre de 1939</a:t>
            </a:r>
            <a:r>
              <a:rPr lang="es-ES" dirty="0" smtClean="0">
                <a:solidFill>
                  <a:schemeClr val="bg1">
                    <a:lumMod val="95000"/>
                  </a:schemeClr>
                </a:solidFill>
                <a:effectLst>
                  <a:outerShdw blurRad="38100" dist="38100" dir="2700000" algn="tl">
                    <a:srgbClr val="000000">
                      <a:alpha val="43137"/>
                    </a:srgbClr>
                  </a:outerShdw>
                </a:effectLst>
              </a:rPr>
              <a:t>.</a:t>
            </a:r>
          </a:p>
          <a:p>
            <a:pPr algn="r"/>
            <a:r>
              <a:rPr lang="es-ES" sz="2000" b="1" dirty="0" smtClean="0">
                <a:solidFill>
                  <a:srgbClr val="FFFF00"/>
                </a:solidFill>
                <a:effectLst>
                  <a:outerShdw blurRad="38100" dist="38100" dir="2700000" algn="tl">
                    <a:srgbClr val="000000">
                      <a:alpha val="43137"/>
                    </a:srgbClr>
                  </a:outerShdw>
                </a:effectLst>
              </a:rPr>
              <a:t>+ 16 agosto 2020</a:t>
            </a:r>
            <a:endParaRPr lang="es-AR" sz="2000" b="1" dirty="0">
              <a:solidFill>
                <a:srgbClr val="FFFF00"/>
              </a:solidFill>
              <a:effectLst>
                <a:outerShdw blurRad="38100" dist="38100" dir="2700000" algn="tl">
                  <a:srgbClr val="000000">
                    <a:alpha val="43137"/>
                  </a:srgbClr>
                </a:outerShdw>
              </a:effectLst>
            </a:endParaRPr>
          </a:p>
        </p:txBody>
      </p:sp>
      <p:pic>
        <p:nvPicPr>
          <p:cNvPr id="5" name="Imagen 4"/>
          <p:cNvPicPr>
            <a:picLocks noChangeAspect="1"/>
          </p:cNvPicPr>
          <p:nvPr/>
        </p:nvPicPr>
        <p:blipFill rotWithShape="1">
          <a:blip r:embed="rId5">
            <a:extLst>
              <a:ext uri="{28A0092B-C50C-407E-A947-70E740481C1C}">
                <a14:useLocalDpi xmlns:a14="http://schemas.microsoft.com/office/drawing/2010/main" val="0"/>
              </a:ext>
            </a:extLst>
          </a:blip>
          <a:srcRect l="37406" t="22942" r="19861" b="37450"/>
          <a:stretch/>
        </p:blipFill>
        <p:spPr>
          <a:xfrm>
            <a:off x="9628094" y="0"/>
            <a:ext cx="2433918" cy="2716306"/>
          </a:xfrm>
          <a:prstGeom prst="rect">
            <a:avLst/>
          </a:prstGeom>
        </p:spPr>
      </p:pic>
      <p:sp>
        <p:nvSpPr>
          <p:cNvPr id="7" name="CuadroTexto 6"/>
          <p:cNvSpPr txBox="1"/>
          <p:nvPr/>
        </p:nvSpPr>
        <p:spPr>
          <a:xfrm>
            <a:off x="9680928" y="1837970"/>
            <a:ext cx="2367636" cy="923330"/>
          </a:xfrm>
          <a:prstGeom prst="rect">
            <a:avLst/>
          </a:prstGeom>
          <a:noFill/>
        </p:spPr>
        <p:txBody>
          <a:bodyPr wrap="none" rtlCol="0">
            <a:spAutoFit/>
          </a:bodyPr>
          <a:lstStyle/>
          <a:p>
            <a:r>
              <a:rPr lang="es-ES" dirty="0" smtClean="0">
                <a:effectLst>
                  <a:outerShdw blurRad="38100" dist="38100" dir="2700000" algn="tl">
                    <a:srgbClr val="000000">
                      <a:alpha val="43137"/>
                    </a:srgbClr>
                  </a:outerShdw>
                </a:effectLst>
              </a:rPr>
              <a:t>MAMERTO MENAPACE</a:t>
            </a:r>
          </a:p>
          <a:p>
            <a:r>
              <a:rPr lang="es-ES" dirty="0" smtClean="0">
                <a:solidFill>
                  <a:schemeClr val="bg1"/>
                </a:solidFill>
                <a:effectLst>
                  <a:outerShdw blurRad="38100" dist="38100" dir="2700000" algn="tl">
                    <a:srgbClr val="000000">
                      <a:alpha val="43137"/>
                    </a:srgbClr>
                  </a:outerShdw>
                </a:effectLst>
              </a:rPr>
              <a:t>24 de Enero 1942-</a:t>
            </a:r>
            <a:r>
              <a:rPr lang="es-ES" dirty="0" smtClean="0">
                <a:solidFill>
                  <a:schemeClr val="bg1"/>
                </a:solidFill>
                <a:effectLst>
                  <a:outerShdw blurRad="38100" dist="38100" dir="2700000" algn="tl">
                    <a:srgbClr val="000000">
                      <a:alpha val="43137"/>
                    </a:srgbClr>
                  </a:outerShdw>
                </a:effectLst>
                <a:hlinkClick r:id="rId6" tooltip="Junín (Buenos Aires)"/>
              </a:rPr>
              <a:t>J</a:t>
            </a:r>
            <a:endParaRPr lang="es-ES" dirty="0" smtClean="0">
              <a:solidFill>
                <a:schemeClr val="bg1"/>
              </a:solidFill>
              <a:effectLst>
                <a:outerShdw blurRad="38100" dist="38100" dir="2700000" algn="tl">
                  <a:srgbClr val="000000">
                    <a:alpha val="43137"/>
                  </a:srgbClr>
                </a:outerShdw>
              </a:effectLst>
            </a:endParaRPr>
          </a:p>
          <a:p>
            <a:r>
              <a:rPr lang="es-ES" dirty="0" smtClean="0">
                <a:solidFill>
                  <a:schemeClr val="bg1"/>
                </a:solidFill>
                <a:effectLst>
                  <a:outerShdw blurRad="38100" dist="38100" dir="2700000" algn="tl">
                    <a:srgbClr val="000000">
                      <a:alpha val="43137"/>
                    </a:srgbClr>
                  </a:outerShdw>
                </a:effectLst>
              </a:rPr>
              <a:t> + 6 </a:t>
            </a:r>
            <a:r>
              <a:rPr lang="es-ES" dirty="0">
                <a:solidFill>
                  <a:schemeClr val="bg1"/>
                </a:solidFill>
                <a:effectLst>
                  <a:outerShdw blurRad="38100" dist="38100" dir="2700000" algn="tl">
                    <a:srgbClr val="000000">
                      <a:alpha val="43137"/>
                    </a:srgbClr>
                  </a:outerShdw>
                </a:effectLst>
              </a:rPr>
              <a:t>de junio de 2025</a:t>
            </a:r>
            <a:endParaRPr lang="es-A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644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2" grpId="0"/>
      <p:bldP spid="7"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3831</TotalTime>
  <Words>7845</Words>
  <Application>Microsoft Office PowerPoint</Application>
  <PresentationFormat>Panorámica</PresentationFormat>
  <Paragraphs>1032</Paragraphs>
  <Slides>72</Slides>
  <Notes>1</Notes>
  <HiddenSlides>0</HiddenSlides>
  <MMClips>2</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72</vt:i4>
      </vt:variant>
    </vt:vector>
  </HeadingPairs>
  <TitlesOfParts>
    <vt:vector size="85" baseType="lpstr">
      <vt:lpstr>Arial</vt:lpstr>
      <vt:lpstr>Book Antiqua</vt:lpstr>
      <vt:lpstr>Calibri</vt:lpstr>
      <vt:lpstr>Calibri Light</vt:lpstr>
      <vt:lpstr>Garamond</vt:lpstr>
      <vt:lpstr>Georgia</vt:lpstr>
      <vt:lpstr>Malvinas Regular</vt:lpstr>
      <vt:lpstr>Roboto</vt:lpstr>
      <vt:lpstr>Tahoma</vt:lpstr>
      <vt:lpstr>Times New Roman</vt:lpstr>
      <vt:lpstr>Tema de Office</vt:lpstr>
      <vt:lpstr>Diseño predeterminado</vt:lpstr>
      <vt:lpstr>1_Diseño predeterminado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Win10</dc:creator>
  <cp:lastModifiedBy>Win10</cp:lastModifiedBy>
  <cp:revision>165</cp:revision>
  <dcterms:created xsi:type="dcterms:W3CDTF">2026-08-05T13:47:28Z</dcterms:created>
  <dcterms:modified xsi:type="dcterms:W3CDTF">2026-08-24T16:24:08Z</dcterms:modified>
</cp:coreProperties>
</file>