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123"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AR"/>
          </a:p>
        </p:txBody>
      </p:sp>
      <p:sp>
        <p:nvSpPr>
          <p:cNvPr id="4" name="3 Marcador de fecha"/>
          <p:cNvSpPr>
            <a:spLocks noGrp="1"/>
          </p:cNvSpPr>
          <p:nvPr>
            <p:ph type="dt" sz="half" idx="10"/>
          </p:nvPr>
        </p:nvSpPr>
        <p:spPr/>
        <p:txBody>
          <a:bodyPr/>
          <a:lstStyle/>
          <a:p>
            <a:fld id="{23F09006-AFDB-4088-BE2C-B387BA66A71D}" type="datetimeFigureOut">
              <a:rPr lang="es-AR" smtClean="0"/>
              <a:t>17/09/2018</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1AE44C91-C1A1-4364-ADDC-3C994555604B}" type="slidenum">
              <a:rPr lang="es-AR" smtClean="0"/>
              <a:t>‹Nº›</a:t>
            </a:fld>
            <a:endParaRPr lang="es-AR"/>
          </a:p>
        </p:txBody>
      </p:sp>
    </p:spTree>
    <p:extLst>
      <p:ext uri="{BB962C8B-B14F-4D97-AF65-F5344CB8AC3E}">
        <p14:creationId xmlns:p14="http://schemas.microsoft.com/office/powerpoint/2010/main" val="3201838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23F09006-AFDB-4088-BE2C-B387BA66A71D}" type="datetimeFigureOut">
              <a:rPr lang="es-AR" smtClean="0"/>
              <a:t>17/09/2018</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1AE44C91-C1A1-4364-ADDC-3C994555604B}" type="slidenum">
              <a:rPr lang="es-AR" smtClean="0"/>
              <a:t>‹Nº›</a:t>
            </a:fld>
            <a:endParaRPr lang="es-AR"/>
          </a:p>
        </p:txBody>
      </p:sp>
    </p:spTree>
    <p:extLst>
      <p:ext uri="{BB962C8B-B14F-4D97-AF65-F5344CB8AC3E}">
        <p14:creationId xmlns:p14="http://schemas.microsoft.com/office/powerpoint/2010/main" val="2514564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23F09006-AFDB-4088-BE2C-B387BA66A71D}" type="datetimeFigureOut">
              <a:rPr lang="es-AR" smtClean="0"/>
              <a:t>17/09/2018</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1AE44C91-C1A1-4364-ADDC-3C994555604B}" type="slidenum">
              <a:rPr lang="es-AR" smtClean="0"/>
              <a:t>‹Nº›</a:t>
            </a:fld>
            <a:endParaRPr lang="es-AR"/>
          </a:p>
        </p:txBody>
      </p:sp>
    </p:spTree>
    <p:extLst>
      <p:ext uri="{BB962C8B-B14F-4D97-AF65-F5344CB8AC3E}">
        <p14:creationId xmlns:p14="http://schemas.microsoft.com/office/powerpoint/2010/main" val="236169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23F09006-AFDB-4088-BE2C-B387BA66A71D}" type="datetimeFigureOut">
              <a:rPr lang="es-AR" smtClean="0"/>
              <a:t>17/09/2018</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1AE44C91-C1A1-4364-ADDC-3C994555604B}" type="slidenum">
              <a:rPr lang="es-AR" smtClean="0"/>
              <a:t>‹Nº›</a:t>
            </a:fld>
            <a:endParaRPr lang="es-AR"/>
          </a:p>
        </p:txBody>
      </p:sp>
    </p:spTree>
    <p:extLst>
      <p:ext uri="{BB962C8B-B14F-4D97-AF65-F5344CB8AC3E}">
        <p14:creationId xmlns:p14="http://schemas.microsoft.com/office/powerpoint/2010/main" val="4124198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23F09006-AFDB-4088-BE2C-B387BA66A71D}" type="datetimeFigureOut">
              <a:rPr lang="es-AR" smtClean="0"/>
              <a:t>17/09/2018</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1AE44C91-C1A1-4364-ADDC-3C994555604B}" type="slidenum">
              <a:rPr lang="es-AR" smtClean="0"/>
              <a:t>‹Nº›</a:t>
            </a:fld>
            <a:endParaRPr lang="es-AR"/>
          </a:p>
        </p:txBody>
      </p:sp>
    </p:spTree>
    <p:extLst>
      <p:ext uri="{BB962C8B-B14F-4D97-AF65-F5344CB8AC3E}">
        <p14:creationId xmlns:p14="http://schemas.microsoft.com/office/powerpoint/2010/main" val="118118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fecha"/>
          <p:cNvSpPr>
            <a:spLocks noGrp="1"/>
          </p:cNvSpPr>
          <p:nvPr>
            <p:ph type="dt" sz="half" idx="10"/>
          </p:nvPr>
        </p:nvSpPr>
        <p:spPr/>
        <p:txBody>
          <a:bodyPr/>
          <a:lstStyle/>
          <a:p>
            <a:fld id="{23F09006-AFDB-4088-BE2C-B387BA66A71D}" type="datetimeFigureOut">
              <a:rPr lang="es-AR" smtClean="0"/>
              <a:t>17/09/2018</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1AE44C91-C1A1-4364-ADDC-3C994555604B}" type="slidenum">
              <a:rPr lang="es-AR" smtClean="0"/>
              <a:t>‹Nº›</a:t>
            </a:fld>
            <a:endParaRPr lang="es-AR"/>
          </a:p>
        </p:txBody>
      </p:sp>
    </p:spTree>
    <p:extLst>
      <p:ext uri="{BB962C8B-B14F-4D97-AF65-F5344CB8AC3E}">
        <p14:creationId xmlns:p14="http://schemas.microsoft.com/office/powerpoint/2010/main" val="49873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6 Marcador de fecha"/>
          <p:cNvSpPr>
            <a:spLocks noGrp="1"/>
          </p:cNvSpPr>
          <p:nvPr>
            <p:ph type="dt" sz="half" idx="10"/>
          </p:nvPr>
        </p:nvSpPr>
        <p:spPr/>
        <p:txBody>
          <a:bodyPr/>
          <a:lstStyle/>
          <a:p>
            <a:fld id="{23F09006-AFDB-4088-BE2C-B387BA66A71D}" type="datetimeFigureOut">
              <a:rPr lang="es-AR" smtClean="0"/>
              <a:t>17/09/2018</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1AE44C91-C1A1-4364-ADDC-3C994555604B}" type="slidenum">
              <a:rPr lang="es-AR" smtClean="0"/>
              <a:t>‹Nº›</a:t>
            </a:fld>
            <a:endParaRPr lang="es-AR"/>
          </a:p>
        </p:txBody>
      </p:sp>
    </p:spTree>
    <p:extLst>
      <p:ext uri="{BB962C8B-B14F-4D97-AF65-F5344CB8AC3E}">
        <p14:creationId xmlns:p14="http://schemas.microsoft.com/office/powerpoint/2010/main" val="2893429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fecha"/>
          <p:cNvSpPr>
            <a:spLocks noGrp="1"/>
          </p:cNvSpPr>
          <p:nvPr>
            <p:ph type="dt" sz="half" idx="10"/>
          </p:nvPr>
        </p:nvSpPr>
        <p:spPr/>
        <p:txBody>
          <a:bodyPr/>
          <a:lstStyle/>
          <a:p>
            <a:fld id="{23F09006-AFDB-4088-BE2C-B387BA66A71D}" type="datetimeFigureOut">
              <a:rPr lang="es-AR" smtClean="0"/>
              <a:t>17/09/2018</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1AE44C91-C1A1-4364-ADDC-3C994555604B}" type="slidenum">
              <a:rPr lang="es-AR" smtClean="0"/>
              <a:t>‹Nº›</a:t>
            </a:fld>
            <a:endParaRPr lang="es-AR"/>
          </a:p>
        </p:txBody>
      </p:sp>
    </p:spTree>
    <p:extLst>
      <p:ext uri="{BB962C8B-B14F-4D97-AF65-F5344CB8AC3E}">
        <p14:creationId xmlns:p14="http://schemas.microsoft.com/office/powerpoint/2010/main" val="97948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3F09006-AFDB-4088-BE2C-B387BA66A71D}" type="datetimeFigureOut">
              <a:rPr lang="es-AR" smtClean="0"/>
              <a:t>17/09/2018</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1AE44C91-C1A1-4364-ADDC-3C994555604B}" type="slidenum">
              <a:rPr lang="es-AR" smtClean="0"/>
              <a:t>‹Nº›</a:t>
            </a:fld>
            <a:endParaRPr lang="es-AR"/>
          </a:p>
        </p:txBody>
      </p:sp>
    </p:spTree>
    <p:extLst>
      <p:ext uri="{BB962C8B-B14F-4D97-AF65-F5344CB8AC3E}">
        <p14:creationId xmlns:p14="http://schemas.microsoft.com/office/powerpoint/2010/main" val="1350115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3F09006-AFDB-4088-BE2C-B387BA66A71D}" type="datetimeFigureOut">
              <a:rPr lang="es-AR" smtClean="0"/>
              <a:t>17/09/2018</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1AE44C91-C1A1-4364-ADDC-3C994555604B}" type="slidenum">
              <a:rPr lang="es-AR" smtClean="0"/>
              <a:t>‹Nº›</a:t>
            </a:fld>
            <a:endParaRPr lang="es-AR"/>
          </a:p>
        </p:txBody>
      </p:sp>
    </p:spTree>
    <p:extLst>
      <p:ext uri="{BB962C8B-B14F-4D97-AF65-F5344CB8AC3E}">
        <p14:creationId xmlns:p14="http://schemas.microsoft.com/office/powerpoint/2010/main" val="3546000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3F09006-AFDB-4088-BE2C-B387BA66A71D}" type="datetimeFigureOut">
              <a:rPr lang="es-AR" smtClean="0"/>
              <a:t>17/09/2018</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1AE44C91-C1A1-4364-ADDC-3C994555604B}" type="slidenum">
              <a:rPr lang="es-AR" smtClean="0"/>
              <a:t>‹Nº›</a:t>
            </a:fld>
            <a:endParaRPr lang="es-AR"/>
          </a:p>
        </p:txBody>
      </p:sp>
    </p:spTree>
    <p:extLst>
      <p:ext uri="{BB962C8B-B14F-4D97-AF65-F5344CB8AC3E}">
        <p14:creationId xmlns:p14="http://schemas.microsoft.com/office/powerpoint/2010/main" val="292471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F09006-AFDB-4088-BE2C-B387BA66A71D}" type="datetimeFigureOut">
              <a:rPr lang="es-AR" smtClean="0"/>
              <a:t>17/09/2018</a:t>
            </a:fld>
            <a:endParaRPr lang="es-A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E44C91-C1A1-4364-ADDC-3C994555604B}" type="slidenum">
              <a:rPr lang="es-AR" smtClean="0"/>
              <a:t>‹Nº›</a:t>
            </a:fld>
            <a:endParaRPr lang="es-AR"/>
          </a:p>
        </p:txBody>
      </p:sp>
    </p:spTree>
    <p:extLst>
      <p:ext uri="{BB962C8B-B14F-4D97-AF65-F5344CB8AC3E}">
        <p14:creationId xmlns:p14="http://schemas.microsoft.com/office/powerpoint/2010/main" val="857847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9"/>
          <p:cNvPicPr>
            <a:picLocks noChangeAspect="1" noChangeArrowheads="1"/>
          </p:cNvPicPr>
          <p:nvPr/>
        </p:nvPicPr>
        <p:blipFill>
          <a:blip r:embed="rId2">
            <a:extLst>
              <a:ext uri="{28A0092B-C50C-407E-A947-70E740481C1C}">
                <a14:useLocalDpi xmlns:a14="http://schemas.microsoft.com/office/drawing/2010/main" val="0"/>
              </a:ext>
            </a:extLst>
          </a:blip>
          <a:srcRect l="26820" r="12785"/>
          <a:stretch>
            <a:fillRect/>
          </a:stretch>
        </p:blipFill>
        <p:spPr bwMode="auto">
          <a:xfrm>
            <a:off x="0" y="0"/>
            <a:ext cx="9144000" cy="7173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339" name="Rectangle 3"/>
          <p:cNvSpPr>
            <a:spLocks noGrp="1" noChangeArrowheads="1"/>
          </p:cNvSpPr>
          <p:nvPr>
            <p:ph type="body" idx="1"/>
          </p:nvPr>
        </p:nvSpPr>
        <p:spPr>
          <a:xfrm>
            <a:off x="684213" y="2565400"/>
            <a:ext cx="8229600" cy="4525963"/>
          </a:xfrm>
          <a:solidFill>
            <a:srgbClr val="FFCC99">
              <a:alpha val="26000"/>
            </a:srgbClr>
          </a:solidFill>
        </p:spPr>
        <p:txBody>
          <a:bodyPr/>
          <a:lstStyle/>
          <a:p>
            <a:pPr eaLnBrk="1" hangingPunct="1">
              <a:lnSpc>
                <a:spcPct val="90000"/>
              </a:lnSpc>
              <a:buFontTx/>
              <a:buNone/>
              <a:defRPr/>
            </a:pPr>
            <a:r>
              <a:rPr lang="es-ES_tradnl" altLang="es-AR" b="1" dirty="0" smtClean="0">
                <a:solidFill>
                  <a:schemeClr val="tx1">
                    <a:lumMod val="50000"/>
                    <a:lumOff val="50000"/>
                  </a:schemeClr>
                </a:solidFill>
                <a:effectLst>
                  <a:outerShdw blurRad="38100" dist="38100" dir="2700000" algn="tl">
                    <a:srgbClr val="C0C0C0"/>
                  </a:outerShdw>
                </a:effectLst>
              </a:rPr>
              <a:t>El rito de la Comunión va </a:t>
            </a:r>
            <a:r>
              <a:rPr lang="es-ES_tradnl" altLang="es-AR" b="1" dirty="0" smtClean="0">
                <a:effectLst>
                  <a:outerShdw blurRad="38100" dist="38100" dir="2700000" algn="tl">
                    <a:srgbClr val="C0C0C0"/>
                  </a:outerShdw>
                </a:effectLst>
              </a:rPr>
              <a:t>desde el Padrenuestro a la recepción del pan y el vino consagrados</a:t>
            </a:r>
            <a:r>
              <a:rPr lang="es-ES_tradnl" altLang="es-AR" b="1" dirty="0" smtClean="0">
                <a:solidFill>
                  <a:schemeClr val="tx1">
                    <a:lumMod val="50000"/>
                    <a:lumOff val="50000"/>
                  </a:schemeClr>
                </a:solidFill>
                <a:effectLst>
                  <a:outerShdw blurRad="38100" dist="38100" dir="2700000" algn="tl">
                    <a:srgbClr val="C0C0C0"/>
                  </a:outerShdw>
                </a:effectLst>
              </a:rPr>
              <a:t>, pasando por el </a:t>
            </a:r>
            <a:r>
              <a:rPr lang="es-ES_tradnl" altLang="es-AR" b="1" dirty="0" smtClean="0">
                <a:effectLst>
                  <a:outerShdw blurRad="38100" dist="38100" dir="2700000" algn="tl">
                    <a:srgbClr val="C0C0C0"/>
                  </a:outerShdw>
                </a:effectLst>
              </a:rPr>
              <a:t>saludo de la paz y la fracción del pan</a:t>
            </a:r>
            <a:r>
              <a:rPr lang="es-ES_tradnl" altLang="es-AR" b="1" dirty="0" smtClean="0">
                <a:solidFill>
                  <a:schemeClr val="tx1">
                    <a:lumMod val="50000"/>
                    <a:lumOff val="50000"/>
                  </a:schemeClr>
                </a:solidFill>
                <a:effectLst>
                  <a:outerShdw blurRad="38100" dist="38100" dir="2700000" algn="tl">
                    <a:srgbClr val="C0C0C0"/>
                  </a:outerShdw>
                </a:effectLst>
              </a:rPr>
              <a:t>.</a:t>
            </a:r>
          </a:p>
          <a:p>
            <a:pPr eaLnBrk="1" hangingPunct="1">
              <a:lnSpc>
                <a:spcPct val="90000"/>
              </a:lnSpc>
              <a:buFontTx/>
              <a:buNone/>
              <a:defRPr/>
            </a:pPr>
            <a:r>
              <a:rPr lang="es-ES_tradnl" altLang="es-AR" b="1" dirty="0" smtClean="0">
                <a:solidFill>
                  <a:schemeClr val="tx1">
                    <a:lumMod val="50000"/>
                    <a:lumOff val="50000"/>
                  </a:schemeClr>
                </a:solidFill>
                <a:effectLst>
                  <a:outerShdw blurRad="38100" dist="38100" dir="2700000" algn="tl">
                    <a:srgbClr val="C0C0C0"/>
                  </a:outerShdw>
                </a:effectLst>
              </a:rPr>
              <a:t>Es tarea importante de la catequesis litúrgica, hacer </a:t>
            </a:r>
            <a:r>
              <a:rPr lang="es-ES_tradnl" altLang="es-AR" b="1" dirty="0" smtClean="0">
                <a:effectLst>
                  <a:outerShdw blurRad="38100" dist="38100" dir="2700000" algn="tl">
                    <a:srgbClr val="C0C0C0"/>
                  </a:outerShdw>
                </a:effectLst>
              </a:rPr>
              <a:t>captar la unidad continuada de estos ritos</a:t>
            </a:r>
            <a:r>
              <a:rPr lang="es-ES_tradnl" altLang="es-AR" b="1" dirty="0" smtClean="0">
                <a:solidFill>
                  <a:schemeClr val="tx1">
                    <a:lumMod val="50000"/>
                    <a:lumOff val="50000"/>
                  </a:schemeClr>
                </a:solidFill>
                <a:effectLst>
                  <a:outerShdw blurRad="38100" dist="38100" dir="2700000" algn="tl">
                    <a:srgbClr val="C0C0C0"/>
                  </a:outerShdw>
                </a:effectLst>
              </a:rPr>
              <a:t> que constituyen la mejor preparación para la comida eucarística.</a:t>
            </a:r>
            <a:endParaRPr lang="es-ES" altLang="es-AR" b="1" dirty="0" smtClean="0">
              <a:solidFill>
                <a:schemeClr val="tx1">
                  <a:lumMod val="50000"/>
                  <a:lumOff val="50000"/>
                </a:schemeClr>
              </a:solidFill>
              <a:effectLst>
                <a:outerShdw blurRad="38100" dist="38100" dir="2700000" algn="tl">
                  <a:srgbClr val="C0C0C0"/>
                </a:outerShdw>
              </a:effectLst>
            </a:endParaRPr>
          </a:p>
        </p:txBody>
      </p:sp>
      <p:sp>
        <p:nvSpPr>
          <p:cNvPr id="14342" name="Text Box 6"/>
          <p:cNvSpPr txBox="1">
            <a:spLocks noChangeArrowheads="1"/>
          </p:cNvSpPr>
          <p:nvPr/>
        </p:nvSpPr>
        <p:spPr bwMode="auto">
          <a:xfrm>
            <a:off x="1835150" y="1268413"/>
            <a:ext cx="51403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AR" altLang="es-AR" sz="4400" dirty="0">
                <a:effectLst>
                  <a:outerShdw blurRad="38100" dist="38100" dir="2700000" algn="tl">
                    <a:srgbClr val="C0C0C0"/>
                  </a:outerShdw>
                </a:effectLst>
                <a:latin typeface="Amerigo BT" pitchFamily="34" charset="0"/>
              </a:rPr>
              <a:t>LO PARTIO Y LO DIO”</a:t>
            </a:r>
            <a:endParaRPr lang="es-ES" altLang="es-AR" sz="4400" dirty="0">
              <a:effectLst>
                <a:outerShdw blurRad="38100" dist="38100" dir="2700000" algn="tl">
                  <a:srgbClr val="C0C0C0"/>
                </a:outerShdw>
              </a:effectLst>
              <a:latin typeface="Amerigo BT" pitchFamily="34" charset="0"/>
            </a:endParaRPr>
          </a:p>
        </p:txBody>
      </p:sp>
      <p:sp>
        <p:nvSpPr>
          <p:cNvPr id="6" name="5 CuadroTexto"/>
          <p:cNvSpPr txBox="1"/>
          <p:nvPr/>
        </p:nvSpPr>
        <p:spPr>
          <a:xfrm>
            <a:off x="3347864" y="34220"/>
            <a:ext cx="5796137" cy="707886"/>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s-ES" altLang="es-AR" sz="4000" dirty="0">
                <a:solidFill>
                  <a:srgbClr val="FF0000"/>
                </a:solidFill>
                <a:effectLst>
                  <a:outerShdw blurRad="38100" dist="38100" dir="2700000" algn="tl">
                    <a:srgbClr val="C0C0C0"/>
                  </a:outerShdw>
                </a:effectLst>
              </a:rPr>
              <a:t>LITURGIA EUCARÍSTICA</a:t>
            </a:r>
            <a:r>
              <a:rPr lang="es-ES" altLang="es-AR" sz="4000" dirty="0">
                <a:solidFill>
                  <a:srgbClr val="FF0000"/>
                </a:solidFill>
              </a:rPr>
              <a:t> </a:t>
            </a:r>
            <a:endParaRPr lang="es-AR" sz="4000" dirty="0">
              <a:solidFill>
                <a:srgbClr val="FF0000"/>
              </a:solidFill>
            </a:endParaRPr>
          </a:p>
        </p:txBody>
      </p:sp>
      <p:sp>
        <p:nvSpPr>
          <p:cNvPr id="3" name="2 CuadroTexto"/>
          <p:cNvSpPr txBox="1"/>
          <p:nvPr/>
        </p:nvSpPr>
        <p:spPr>
          <a:xfrm>
            <a:off x="3924300" y="612775"/>
            <a:ext cx="4895850" cy="70802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a:defRPr/>
            </a:pPr>
            <a:r>
              <a:rPr lang="es-AR" altLang="es-AR" sz="4000" b="1" dirty="0">
                <a:solidFill>
                  <a:srgbClr val="FFFF99"/>
                </a:solidFill>
                <a:effectLst>
                  <a:outerShdw blurRad="38100" dist="38100" dir="2700000" algn="tl">
                    <a:srgbClr val="000000">
                      <a:alpha val="43137"/>
                    </a:srgbClr>
                  </a:outerShdw>
                </a:effectLst>
              </a:rPr>
              <a:t>COMUNION</a:t>
            </a:r>
            <a:endParaRPr lang="es-AR" sz="4000" b="1" dirty="0">
              <a:solidFill>
                <a:srgbClr val="FFFF9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664751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path" presetSubtype="0" accel="50000" decel="50000" fill="hold" grpId="0" nodeType="afterEffect">
                                  <p:stCondLst>
                                    <p:cond delay="0"/>
                                  </p:stCondLst>
                                  <p:childTnLst>
                                    <p:animMotion origin="layout" path="M -0.25 1.96532E-6 L -0.18298 0.05318 C -0.16892 0.0652 -0.14791 0.07191 -0.12604 0.07191 C -0.10104 0.07191 -0.08107 0.0652 -0.06701 0.05318 L -2.22222E-6 1.96532E-6 " pathEditMode="relative" rAng="0" ptsTypes="FffFF">
                                      <p:cBhvr>
                                        <p:cTn id="6" dur="2000" fill="hold"/>
                                        <p:tgtEl>
                                          <p:spTgt spid="14342"/>
                                        </p:tgtEl>
                                        <p:attrNameLst>
                                          <p:attrName>ppt_x</p:attrName>
                                          <p:attrName>ppt_y</p:attrName>
                                        </p:attrNameLst>
                                      </p:cBhvr>
                                      <p:rCtr x="12500" y="3584"/>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mph" presetSubtype="2" fill="hold" grpId="1" nodeType="clickEffect">
                                  <p:stCondLst>
                                    <p:cond delay="0"/>
                                  </p:stCondLst>
                                  <p:childTnLst>
                                    <p:animClr clrSpc="rgb" dir="cw">
                                      <p:cBhvr override="childStyle">
                                        <p:cTn id="10" dur="2000" fill="hold"/>
                                        <p:tgtEl>
                                          <p:spTgt spid="14342"/>
                                        </p:tgtEl>
                                        <p:attrNameLst>
                                          <p:attrName>style.color</p:attrName>
                                        </p:attrNameLst>
                                      </p:cBhvr>
                                      <p:to>
                                        <a:schemeClr val="accent2"/>
                                      </p:to>
                                    </p:animClr>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6" fill="hold" nodeType="clickEffect">
                                  <p:stCondLst>
                                    <p:cond delay="0"/>
                                  </p:stCondLst>
                                  <p:iterate type="wd">
                                    <p:tmPct val="0"/>
                                  </p:iterate>
                                  <p:childTnLst>
                                    <p:set>
                                      <p:cBhvr>
                                        <p:cTn id="14" dur="1" fill="hold">
                                          <p:stCondLst>
                                            <p:cond delay="0"/>
                                          </p:stCondLst>
                                        </p:cTn>
                                        <p:tgtEl>
                                          <p:spTgt spid="14339">
                                            <p:txEl>
                                              <p:pRg st="0" end="0"/>
                                            </p:txEl>
                                          </p:spTgt>
                                        </p:tgtEl>
                                        <p:attrNameLst>
                                          <p:attrName>style.visibility</p:attrName>
                                        </p:attrNameLst>
                                      </p:cBhvr>
                                      <p:to>
                                        <p:strVal val="visible"/>
                                      </p:to>
                                    </p:set>
                                    <p:animEffect transition="in" filter="barn(inHorizontal)">
                                      <p:cBhvr>
                                        <p:cTn id="15" dur="500"/>
                                        <p:tgtEl>
                                          <p:spTgt spid="1433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xit" presetSubtype="0" fill="hold" nodeType="clickEffect">
                                  <p:stCondLst>
                                    <p:cond delay="0"/>
                                  </p:stCondLst>
                                  <p:iterate type="wd">
                                    <p:tmAbs val="0"/>
                                  </p:iterate>
                                  <p:childTnLst>
                                    <p:set>
                                      <p:cBhvr>
                                        <p:cTn id="19" dur="1" fill="hold">
                                          <p:stCondLst>
                                            <p:cond delay="0"/>
                                          </p:stCondLst>
                                        </p:cTn>
                                        <p:tgtEl>
                                          <p:spTgt spid="14339">
                                            <p:txEl>
                                              <p:pRg st="0" end="0"/>
                                            </p:txEl>
                                          </p:spTgt>
                                        </p:tgtEl>
                                        <p:attrNameLst>
                                          <p:attrName>style.visibility</p:attrName>
                                        </p:attrNameLst>
                                      </p:cBhvr>
                                      <p:to>
                                        <p:strVal val="hidden"/>
                                      </p:to>
                                    </p:set>
                                  </p:childTnLst>
                                </p:cTn>
                              </p:par>
                              <p:par>
                                <p:cTn id="20" presetID="16" presetClass="entr" presetSubtype="26" fill="hold" nodeType="withEffect">
                                  <p:stCondLst>
                                    <p:cond delay="0"/>
                                  </p:stCondLst>
                                  <p:childTnLst>
                                    <p:set>
                                      <p:cBhvr>
                                        <p:cTn id="21" dur="1" fill="hold">
                                          <p:stCondLst>
                                            <p:cond delay="0"/>
                                          </p:stCondLst>
                                        </p:cTn>
                                        <p:tgtEl>
                                          <p:spTgt spid="14339">
                                            <p:txEl>
                                              <p:pRg st="1" end="1"/>
                                            </p:txEl>
                                          </p:spTgt>
                                        </p:tgtEl>
                                        <p:attrNameLst>
                                          <p:attrName>style.visibility</p:attrName>
                                        </p:attrNameLst>
                                      </p:cBhvr>
                                      <p:to>
                                        <p:strVal val="visible"/>
                                      </p:to>
                                    </p:set>
                                    <p:animEffect transition="in" filter="barn(inHorizontal)">
                                      <p:cBhvr>
                                        <p:cTn id="22" dur="500"/>
                                        <p:tgtEl>
                                          <p:spTgt spid="143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p:bldP spid="14342" grpId="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865188" y="327025"/>
            <a:ext cx="2952750" cy="1143000"/>
          </a:xfrm>
        </p:spPr>
        <p:txBody>
          <a:bodyPr>
            <a:normAutofit fontScale="90000"/>
          </a:bodyPr>
          <a:lstStyle/>
          <a:p>
            <a:pPr eaLnBrk="1" hangingPunct="1">
              <a:defRPr/>
            </a:pPr>
            <a:r>
              <a:rPr lang="es-AR" altLang="es-AR" sz="4000" b="1" dirty="0" smtClean="0">
                <a:solidFill>
                  <a:srgbClr val="FF0000"/>
                </a:solidFill>
                <a:effectLst>
                  <a:outerShdw blurRad="38100" dist="38100" dir="2700000" algn="tl">
                    <a:srgbClr val="C0C0C0"/>
                  </a:outerShdw>
                </a:effectLst>
              </a:rPr>
              <a:t>PADRE NUESTRO</a:t>
            </a:r>
            <a:endParaRPr lang="es-ES" altLang="es-AR" sz="4000" b="1" dirty="0" smtClean="0">
              <a:solidFill>
                <a:srgbClr val="FF0000"/>
              </a:solidFill>
              <a:effectLst>
                <a:outerShdw blurRad="38100" dist="38100" dir="2700000" algn="tl">
                  <a:srgbClr val="C0C0C0"/>
                </a:outerShdw>
              </a:effectLst>
            </a:endParaRPr>
          </a:p>
        </p:txBody>
      </p:sp>
      <p:sp>
        <p:nvSpPr>
          <p:cNvPr id="15363" name="Rectangle 3"/>
          <p:cNvSpPr>
            <a:spLocks noGrp="1" noChangeArrowheads="1"/>
          </p:cNvSpPr>
          <p:nvPr>
            <p:ph type="body" idx="1"/>
          </p:nvPr>
        </p:nvSpPr>
        <p:spPr>
          <a:xfrm>
            <a:off x="323850" y="3213100"/>
            <a:ext cx="8569325" cy="3268663"/>
          </a:xfrm>
          <a:gradFill rotWithShape="1">
            <a:gsLst>
              <a:gs pos="0">
                <a:schemeClr val="bg1"/>
              </a:gs>
              <a:gs pos="100000">
                <a:srgbClr val="FFFF00"/>
              </a:gs>
            </a:gsLst>
            <a:lin ang="5400000" scaled="1"/>
          </a:gradFill>
        </p:spPr>
        <p:txBody>
          <a:bodyPr/>
          <a:lstStyle/>
          <a:p>
            <a:pPr eaLnBrk="1" hangingPunct="1">
              <a:lnSpc>
                <a:spcPct val="80000"/>
              </a:lnSpc>
              <a:buFontTx/>
              <a:buNone/>
              <a:defRPr/>
            </a:pPr>
            <a:r>
              <a:rPr lang="es-ES_tradnl" altLang="es-AR" sz="2000" b="1" dirty="0" smtClean="0">
                <a:effectLst>
                  <a:outerShdw blurRad="38100" dist="38100" dir="2700000" algn="tl">
                    <a:srgbClr val="FFFFFF"/>
                  </a:outerShdw>
                </a:effectLst>
              </a:rPr>
              <a:t>La música del Padrenuestro no debe convertirlo en una "pieza" de canto, sino que debe revestir musicalmente, con discreción, la recitación colectiva, lenta, de su sublimes palabras.</a:t>
            </a:r>
          </a:p>
          <a:p>
            <a:pPr eaLnBrk="1" hangingPunct="1">
              <a:lnSpc>
                <a:spcPct val="80000"/>
              </a:lnSpc>
              <a:buFontTx/>
              <a:buNone/>
              <a:defRPr/>
            </a:pPr>
            <a:endParaRPr lang="es-ES_tradnl" altLang="es-AR" sz="2000" b="1" dirty="0" smtClean="0">
              <a:effectLst>
                <a:outerShdw blurRad="38100" dist="38100" dir="2700000" algn="tl">
                  <a:srgbClr val="FFFFFF"/>
                </a:outerShdw>
              </a:effectLst>
            </a:endParaRPr>
          </a:p>
          <a:p>
            <a:pPr eaLnBrk="1" hangingPunct="1">
              <a:lnSpc>
                <a:spcPct val="80000"/>
              </a:lnSpc>
              <a:buFontTx/>
              <a:buNone/>
              <a:defRPr/>
            </a:pPr>
            <a:r>
              <a:rPr lang="es-ES_tradnl" altLang="es-AR" sz="2000" b="1" dirty="0" smtClean="0">
                <a:effectLst>
                  <a:outerShdw blurRad="38100" dist="38100" dir="2700000" algn="tl">
                    <a:srgbClr val="FFFFFF"/>
                  </a:outerShdw>
                </a:effectLst>
              </a:rPr>
              <a:t>Por eso, no caben cambios de palabras, repeticiones, ni "ripios" para completar alguna frase melódica.</a:t>
            </a:r>
          </a:p>
          <a:p>
            <a:pPr eaLnBrk="1" hangingPunct="1">
              <a:lnSpc>
                <a:spcPct val="80000"/>
              </a:lnSpc>
              <a:buFontTx/>
              <a:buNone/>
              <a:defRPr/>
            </a:pPr>
            <a:endParaRPr lang="es-ES_tradnl" altLang="es-AR" sz="2000" b="1" dirty="0" smtClean="0">
              <a:effectLst>
                <a:outerShdw blurRad="38100" dist="38100" dir="2700000" algn="tl">
                  <a:srgbClr val="FFFFFF"/>
                </a:outerShdw>
              </a:effectLst>
            </a:endParaRPr>
          </a:p>
          <a:p>
            <a:pPr eaLnBrk="1" hangingPunct="1">
              <a:lnSpc>
                <a:spcPct val="80000"/>
              </a:lnSpc>
              <a:buFontTx/>
              <a:buNone/>
              <a:defRPr/>
            </a:pPr>
            <a:r>
              <a:rPr lang="es-ES_tradnl" altLang="es-AR" sz="2000" b="1" dirty="0" smtClean="0">
                <a:effectLst>
                  <a:outerShdw blurRad="38100" dist="38100" dir="2700000" algn="tl">
                    <a:srgbClr val="FFFFFF"/>
                  </a:outerShdw>
                </a:effectLst>
              </a:rPr>
              <a:t>Si hay algún texto que no debe ser sacrificado en aras de la música, sino íntegramente respetado, es éste. Por lo demás, es la primera oración que todos los cristianos saben de memoria.</a:t>
            </a:r>
            <a:endParaRPr lang="es-ES" altLang="es-AR" sz="2000" b="1" dirty="0" smtClean="0">
              <a:effectLst>
                <a:outerShdw blurRad="38100" dist="38100" dir="2700000" algn="tl">
                  <a:srgbClr val="FFFFFF"/>
                </a:outerShdw>
              </a:effectLst>
            </a:endParaRPr>
          </a:p>
        </p:txBody>
      </p:sp>
      <p:sp>
        <p:nvSpPr>
          <p:cNvPr id="15366" name="Rectangle 6" descr="Esterilla"/>
          <p:cNvSpPr>
            <a:spLocks noChangeArrowheads="1"/>
          </p:cNvSpPr>
          <p:nvPr/>
        </p:nvSpPr>
        <p:spPr bwMode="auto">
          <a:xfrm>
            <a:off x="395288" y="1628775"/>
            <a:ext cx="8351837" cy="1552575"/>
          </a:xfrm>
          <a:prstGeom prst="rect">
            <a:avLst/>
          </a:prstGeom>
          <a:solidFill>
            <a:srgbClr val="FFCC99">
              <a:alpha val="57000"/>
            </a:srgbClr>
          </a:solidFill>
          <a:ln>
            <a:noFill/>
          </a:ln>
          <a:effectLst/>
          <a:extLst/>
        </p:spPr>
        <p:txBody>
          <a:bodyPr>
            <a:spAutoFit/>
          </a:bodyPr>
          <a:lstStyle/>
          <a:p>
            <a:pPr algn="ctr">
              <a:lnSpc>
                <a:spcPct val="80000"/>
              </a:lnSpc>
              <a:spcBef>
                <a:spcPct val="20000"/>
              </a:spcBef>
              <a:defRPr/>
            </a:pPr>
            <a:r>
              <a:rPr lang="es-ES_tradnl" altLang="es-AR" sz="2400" b="1" dirty="0">
                <a:effectLst>
                  <a:outerShdw blurRad="38100" dist="38100" dir="2700000" algn="tl">
                    <a:srgbClr val="FFFFFF"/>
                  </a:outerShdw>
                </a:effectLst>
              </a:rPr>
              <a:t>La oración del Señor, cantada (o rezada pausadamente) por toda la Asamblea, adquiere aquí su máxima expresión como asimilación de los sentimientos de Cristo: perdón de las ofensas, pedido del pan (material y espiritual) alegre expectativa de la venida del Señor.</a:t>
            </a:r>
          </a:p>
        </p:txBody>
      </p:sp>
      <p:sp>
        <p:nvSpPr>
          <p:cNvPr id="15367" name="Text Box 7" descr="Papiro"/>
          <p:cNvSpPr txBox="1">
            <a:spLocks noChangeArrowheads="1"/>
          </p:cNvSpPr>
          <p:nvPr/>
        </p:nvSpPr>
        <p:spPr bwMode="auto">
          <a:xfrm>
            <a:off x="495300" y="3860800"/>
            <a:ext cx="8353425" cy="2738438"/>
          </a:xfrm>
          <a:prstGeom prst="rect">
            <a:avLst/>
          </a:prstGeom>
          <a:solidFill>
            <a:srgbClr val="FFCC99">
              <a:alpha val="62000"/>
            </a:srgbClr>
          </a:solidFill>
          <a:ln>
            <a:noFill/>
          </a:ln>
          <a:effectLst/>
          <a:extLst/>
        </p:spPr>
        <p:txBody>
          <a:bodyPr>
            <a:spAutoFit/>
          </a:bodyPr>
          <a:lstStyle/>
          <a:p>
            <a:pPr algn="ctr">
              <a:defRPr/>
            </a:pPr>
            <a:r>
              <a:rPr lang="es-ES_tradnl" altLang="es-AR" sz="3200" b="1" dirty="0">
                <a:solidFill>
                  <a:srgbClr val="FF0000"/>
                </a:solidFill>
                <a:effectLst>
                  <a:outerShdw blurRad="38100" dist="38100" dir="2700000" algn="tl">
                    <a:srgbClr val="000000"/>
                  </a:outerShdw>
                </a:effectLst>
              </a:rPr>
              <a:t>TUYO ES EL REINO</a:t>
            </a:r>
          </a:p>
          <a:p>
            <a:pPr>
              <a:defRPr/>
            </a:pPr>
            <a:r>
              <a:rPr lang="es-ES_tradnl" altLang="es-AR" sz="2000" b="1" dirty="0">
                <a:effectLst>
                  <a:outerShdw blurRad="38100" dist="38100" dir="2700000" algn="tl">
                    <a:srgbClr val="000000">
                      <a:alpha val="43137"/>
                    </a:srgbClr>
                  </a:outerShdw>
                </a:effectLst>
              </a:rPr>
              <a:t>Es una gran aclamación que exige una ejecución noble y potente.</a:t>
            </a:r>
          </a:p>
          <a:p>
            <a:pPr>
              <a:defRPr/>
            </a:pPr>
            <a:r>
              <a:rPr lang="es-ES_tradnl" altLang="es-AR" sz="2000" b="1" dirty="0">
                <a:effectLst>
                  <a:outerShdw blurRad="38100" dist="38100" dir="2700000" algn="tl">
                    <a:srgbClr val="000000">
                      <a:alpha val="43137"/>
                    </a:srgbClr>
                  </a:outerShdw>
                </a:effectLst>
              </a:rPr>
              <a:t>Como en el caso de la "Anamnesis" y del "Amén final", facilitará el canto de la asamblea, el hecho de que el celebrante cante el "embolismo" del Padrenuestro (líbranos, Señor...) A continuación. Pero, una comunidad debidamente preparada y alertada por un acorde instrumental, podrá cantar esta aclamación, aun cuando el celebrante solamente recite.</a:t>
            </a:r>
            <a:r>
              <a:rPr lang="es-ES" altLang="es-AR" sz="2000" b="1" dirty="0">
                <a:effectLst>
                  <a:outerShdw blurRad="38100" dist="38100" dir="2700000" algn="tl">
                    <a:srgbClr val="000000">
                      <a:alpha val="43137"/>
                    </a:srgbClr>
                  </a:outerShdw>
                </a:effectLst>
              </a:rPr>
              <a:t> </a:t>
            </a:r>
          </a:p>
        </p:txBody>
      </p:sp>
      <p:sp>
        <p:nvSpPr>
          <p:cNvPr id="7" name="6 CuadroTexto"/>
          <p:cNvSpPr txBox="1"/>
          <p:nvPr/>
        </p:nvSpPr>
        <p:spPr>
          <a:xfrm>
            <a:off x="3347864" y="34220"/>
            <a:ext cx="5796137" cy="584775"/>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s-ES" altLang="es-AR" sz="3200" dirty="0">
                <a:solidFill>
                  <a:srgbClr val="FF0000"/>
                </a:solidFill>
                <a:effectLst>
                  <a:outerShdw blurRad="38100" dist="38100" dir="2700000" algn="tl">
                    <a:srgbClr val="C0C0C0"/>
                  </a:outerShdw>
                </a:effectLst>
              </a:rPr>
              <a:t>LITURGIA EUCARÍSTICA</a:t>
            </a:r>
            <a:r>
              <a:rPr lang="es-ES" altLang="es-AR" sz="3200" dirty="0">
                <a:solidFill>
                  <a:srgbClr val="FF0000"/>
                </a:solidFill>
              </a:rPr>
              <a:t>  </a:t>
            </a:r>
            <a:endParaRPr lang="es-AR" sz="3200" dirty="0">
              <a:solidFill>
                <a:srgbClr val="FF0000"/>
              </a:solidFill>
            </a:endParaRPr>
          </a:p>
        </p:txBody>
      </p:sp>
      <p:sp>
        <p:nvSpPr>
          <p:cNvPr id="8" name="7 CuadroTexto"/>
          <p:cNvSpPr txBox="1"/>
          <p:nvPr/>
        </p:nvSpPr>
        <p:spPr>
          <a:xfrm>
            <a:off x="3924300" y="612775"/>
            <a:ext cx="4895850" cy="70802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a:defRPr/>
            </a:pPr>
            <a:r>
              <a:rPr lang="es-AR" altLang="es-AR" sz="4000" b="1" dirty="0">
                <a:solidFill>
                  <a:srgbClr val="FFFF99"/>
                </a:solidFill>
                <a:effectLst>
                  <a:outerShdw blurRad="38100" dist="38100" dir="2700000" algn="tl">
                    <a:srgbClr val="000000">
                      <a:alpha val="43137"/>
                    </a:srgbClr>
                  </a:outerShdw>
                </a:effectLst>
              </a:rPr>
              <a:t>COMUNION </a:t>
            </a:r>
            <a:endParaRPr lang="es-AR" sz="4000" b="1" dirty="0">
              <a:solidFill>
                <a:srgbClr val="FFFF9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6064109"/>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500" fill="hold"/>
                                        <p:tgtEl>
                                          <p:spTgt spid="1536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536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536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5362"/>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15363">
                                            <p:bg/>
                                          </p:spTgt>
                                        </p:tgtEl>
                                        <p:attrNameLst>
                                          <p:attrName>style.visibility</p:attrName>
                                        </p:attrNameLst>
                                      </p:cBhvr>
                                      <p:to>
                                        <p:strVal val="visible"/>
                                      </p:to>
                                    </p:set>
                                    <p:anim calcmode="lin" valueType="num">
                                      <p:cBhvr>
                                        <p:cTn id="15" dur="500" fill="hold"/>
                                        <p:tgtEl>
                                          <p:spTgt spid="15363">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5363">
                                            <p:bg/>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5363">
                                            <p:bg/>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5363">
                                            <p:bg/>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9" presetClass="entr" presetSubtype="0" accel="100000" fill="hold" grpId="0" nodeType="clickEffect">
                                  <p:stCondLst>
                                    <p:cond delay="0"/>
                                  </p:stCondLst>
                                  <p:childTnLst>
                                    <p:set>
                                      <p:cBhvr>
                                        <p:cTn id="22" dur="1" fill="hold">
                                          <p:stCondLst>
                                            <p:cond delay="0"/>
                                          </p:stCondLst>
                                        </p:cTn>
                                        <p:tgtEl>
                                          <p:spTgt spid="15363">
                                            <p:txEl>
                                              <p:pRg st="0" end="0"/>
                                            </p:txEl>
                                          </p:spTgt>
                                        </p:tgtEl>
                                        <p:attrNameLst>
                                          <p:attrName>style.visibility</p:attrName>
                                        </p:attrNameLst>
                                      </p:cBhvr>
                                      <p:to>
                                        <p:strVal val="visible"/>
                                      </p:to>
                                    </p:set>
                                    <p:anim calcmode="lin" valueType="num">
                                      <p:cBhvr>
                                        <p:cTn id="23" dur="500" fill="hold"/>
                                        <p:tgtEl>
                                          <p:spTgt spid="1536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1536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1536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153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9" presetClass="entr" presetSubtype="0" accel="100000" fill="hold" grpId="0" nodeType="clickEffect">
                                  <p:stCondLst>
                                    <p:cond delay="0"/>
                                  </p:stCondLst>
                                  <p:childTnLst>
                                    <p:set>
                                      <p:cBhvr>
                                        <p:cTn id="30" dur="1" fill="hold">
                                          <p:stCondLst>
                                            <p:cond delay="0"/>
                                          </p:stCondLst>
                                        </p:cTn>
                                        <p:tgtEl>
                                          <p:spTgt spid="15363">
                                            <p:txEl>
                                              <p:pRg st="2" end="2"/>
                                            </p:txEl>
                                          </p:spTgt>
                                        </p:tgtEl>
                                        <p:attrNameLst>
                                          <p:attrName>style.visibility</p:attrName>
                                        </p:attrNameLst>
                                      </p:cBhvr>
                                      <p:to>
                                        <p:strVal val="visible"/>
                                      </p:to>
                                    </p:set>
                                    <p:anim calcmode="lin" valueType="num">
                                      <p:cBhvr>
                                        <p:cTn id="31" dur="500" fill="hold"/>
                                        <p:tgtEl>
                                          <p:spTgt spid="1536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2" dur="500" fill="hold"/>
                                        <p:tgtEl>
                                          <p:spTgt spid="1536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3" dur="500" fill="hold"/>
                                        <p:tgtEl>
                                          <p:spTgt spid="1536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4" dur="500" fill="hold"/>
                                        <p:tgtEl>
                                          <p:spTgt spid="153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9" presetClass="entr" presetSubtype="0" accel="100000" fill="hold" grpId="0" nodeType="clickEffect">
                                  <p:stCondLst>
                                    <p:cond delay="0"/>
                                  </p:stCondLst>
                                  <p:childTnLst>
                                    <p:set>
                                      <p:cBhvr>
                                        <p:cTn id="38" dur="1" fill="hold">
                                          <p:stCondLst>
                                            <p:cond delay="0"/>
                                          </p:stCondLst>
                                        </p:cTn>
                                        <p:tgtEl>
                                          <p:spTgt spid="15363">
                                            <p:txEl>
                                              <p:pRg st="4" end="4"/>
                                            </p:txEl>
                                          </p:spTgt>
                                        </p:tgtEl>
                                        <p:attrNameLst>
                                          <p:attrName>style.visibility</p:attrName>
                                        </p:attrNameLst>
                                      </p:cBhvr>
                                      <p:to>
                                        <p:strVal val="visible"/>
                                      </p:to>
                                    </p:set>
                                    <p:anim calcmode="lin" valueType="num">
                                      <p:cBhvr>
                                        <p:cTn id="39" dur="500" fill="hold"/>
                                        <p:tgtEl>
                                          <p:spTgt spid="15363">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0" dur="500" fill="hold"/>
                                        <p:tgtEl>
                                          <p:spTgt spid="15363">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1" dur="500" fill="hold"/>
                                        <p:tgtEl>
                                          <p:spTgt spid="15363">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2" dur="500" fill="hold"/>
                                        <p:tgtEl>
                                          <p:spTgt spid="1536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6" presetClass="emph" presetSubtype="0" fill="hold" grpId="2" nodeType="clickEffect">
                                  <p:stCondLst>
                                    <p:cond delay="0"/>
                                  </p:stCondLst>
                                  <p:childTnLst>
                                    <p:animScale>
                                      <p:cBhvr>
                                        <p:cTn id="46" dur="2000" fill="hold"/>
                                        <p:tgtEl>
                                          <p:spTgt spid="15362"/>
                                        </p:tgtEl>
                                      </p:cBhvr>
                                      <p:by x="150000" y="150000"/>
                                    </p:animScale>
                                  </p:childTnLst>
                                </p:cTn>
                              </p:par>
                              <p:par>
                                <p:cTn id="47" presetID="39" presetClass="exit" presetSubtype="0" decel="100000" fill="hold" grpId="1" nodeType="withEffect">
                                  <p:stCondLst>
                                    <p:cond delay="0"/>
                                  </p:stCondLst>
                                  <p:childTnLst>
                                    <p:anim calcmode="lin" valueType="num">
                                      <p:cBhvr>
                                        <p:cTn id="48" dur="500" fill="hold"/>
                                        <p:tgtEl>
                                          <p:spTgt spid="15363">
                                            <p:txEl>
                                              <p:pRg st="0" end="0"/>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49" dur="500" fill="hold"/>
                                        <p:tgtEl>
                                          <p:spTgt spid="15363">
                                            <p:txEl>
                                              <p:pRg st="0" end="0"/>
                                            </p:txEl>
                                          </p:spTgt>
                                        </p:tgtEl>
                                        <p:attrNameLst>
                                          <p:attrName>ppt_w</p:attrName>
                                        </p:attrNameLst>
                                      </p:cBhvr>
                                      <p:tavLst>
                                        <p:tav tm="0">
                                          <p:val>
                                            <p:strVal val="ppt_w"/>
                                          </p:val>
                                        </p:tav>
                                        <p:tav tm="50000">
                                          <p:val>
                                            <p:strVal val="ppt_w+.3"/>
                                          </p:val>
                                        </p:tav>
                                        <p:tav tm="100000">
                                          <p:val>
                                            <p:strVal val="ppt_w+.3"/>
                                          </p:val>
                                        </p:tav>
                                      </p:tavLst>
                                    </p:anim>
                                    <p:anim calcmode="lin" valueType="num">
                                      <p:cBhvr>
                                        <p:cTn id="50" dur="500" fill="hold"/>
                                        <p:tgtEl>
                                          <p:spTgt spid="15363">
                                            <p:txEl>
                                              <p:pRg st="0" end="0"/>
                                            </p:txEl>
                                          </p:spTgt>
                                        </p:tgtEl>
                                        <p:attrNameLst>
                                          <p:attrName>ppt_x</p:attrName>
                                        </p:attrNameLst>
                                      </p:cBhvr>
                                      <p:tavLst>
                                        <p:tav tm="0">
                                          <p:val>
                                            <p:strVal val="ppt_x"/>
                                          </p:val>
                                        </p:tav>
                                        <p:tav tm="50000">
                                          <p:val>
                                            <p:strVal val="ppt_x"/>
                                          </p:val>
                                        </p:tav>
                                        <p:tav tm="100000">
                                          <p:val>
                                            <p:strVal val="ppt_x-.3"/>
                                          </p:val>
                                        </p:tav>
                                      </p:tavLst>
                                    </p:anim>
                                    <p:anim calcmode="lin" valueType="num">
                                      <p:cBhvr>
                                        <p:cTn id="51" dur="500" fill="hold"/>
                                        <p:tgtEl>
                                          <p:spTgt spid="15363">
                                            <p:txEl>
                                              <p:pRg st="0" end="0"/>
                                            </p:txEl>
                                          </p:spTgt>
                                        </p:tgtEl>
                                        <p:attrNameLst>
                                          <p:attrName>ppt_y</p:attrName>
                                        </p:attrNameLst>
                                      </p:cBhvr>
                                      <p:tavLst>
                                        <p:tav tm="0">
                                          <p:val>
                                            <p:strVal val="ppt_y"/>
                                          </p:val>
                                        </p:tav>
                                        <p:tav tm="100000">
                                          <p:val>
                                            <p:strVal val="ppt_y"/>
                                          </p:val>
                                        </p:tav>
                                      </p:tavLst>
                                    </p:anim>
                                    <p:set>
                                      <p:cBhvr>
                                        <p:cTn id="52" dur="1" fill="hold">
                                          <p:stCondLst>
                                            <p:cond delay="499"/>
                                          </p:stCondLst>
                                        </p:cTn>
                                        <p:tgtEl>
                                          <p:spTgt spid="15363">
                                            <p:txEl>
                                              <p:pRg st="0" end="0"/>
                                            </p:txEl>
                                          </p:spTgt>
                                        </p:tgtEl>
                                        <p:attrNameLst>
                                          <p:attrName>style.visibility</p:attrName>
                                        </p:attrNameLst>
                                      </p:cBhvr>
                                      <p:to>
                                        <p:strVal val="hidden"/>
                                      </p:to>
                                    </p:set>
                                  </p:childTnLst>
                                </p:cTn>
                              </p:par>
                              <p:par>
                                <p:cTn id="53" presetID="39" presetClass="exit" presetSubtype="0" decel="100000" fill="hold" grpId="1" nodeType="withEffect">
                                  <p:stCondLst>
                                    <p:cond delay="0"/>
                                  </p:stCondLst>
                                  <p:childTnLst>
                                    <p:anim calcmode="lin" valueType="num">
                                      <p:cBhvr>
                                        <p:cTn id="54" dur="500" fill="hold"/>
                                        <p:tgtEl>
                                          <p:spTgt spid="15363">
                                            <p:txEl>
                                              <p:pRg st="2" end="2"/>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55" dur="500" fill="hold"/>
                                        <p:tgtEl>
                                          <p:spTgt spid="15363">
                                            <p:txEl>
                                              <p:pRg st="2" end="2"/>
                                            </p:txEl>
                                          </p:spTgt>
                                        </p:tgtEl>
                                        <p:attrNameLst>
                                          <p:attrName>ppt_w</p:attrName>
                                        </p:attrNameLst>
                                      </p:cBhvr>
                                      <p:tavLst>
                                        <p:tav tm="0">
                                          <p:val>
                                            <p:strVal val="ppt_w"/>
                                          </p:val>
                                        </p:tav>
                                        <p:tav tm="50000">
                                          <p:val>
                                            <p:strVal val="ppt_w+.3"/>
                                          </p:val>
                                        </p:tav>
                                        <p:tav tm="100000">
                                          <p:val>
                                            <p:strVal val="ppt_w+.3"/>
                                          </p:val>
                                        </p:tav>
                                      </p:tavLst>
                                    </p:anim>
                                    <p:anim calcmode="lin" valueType="num">
                                      <p:cBhvr>
                                        <p:cTn id="56" dur="500" fill="hold"/>
                                        <p:tgtEl>
                                          <p:spTgt spid="15363">
                                            <p:txEl>
                                              <p:pRg st="2" end="2"/>
                                            </p:txEl>
                                          </p:spTgt>
                                        </p:tgtEl>
                                        <p:attrNameLst>
                                          <p:attrName>ppt_x</p:attrName>
                                        </p:attrNameLst>
                                      </p:cBhvr>
                                      <p:tavLst>
                                        <p:tav tm="0">
                                          <p:val>
                                            <p:strVal val="ppt_x"/>
                                          </p:val>
                                        </p:tav>
                                        <p:tav tm="50000">
                                          <p:val>
                                            <p:strVal val="ppt_x"/>
                                          </p:val>
                                        </p:tav>
                                        <p:tav tm="100000">
                                          <p:val>
                                            <p:strVal val="ppt_x-.3"/>
                                          </p:val>
                                        </p:tav>
                                      </p:tavLst>
                                    </p:anim>
                                    <p:anim calcmode="lin" valueType="num">
                                      <p:cBhvr>
                                        <p:cTn id="57" dur="500" fill="hold"/>
                                        <p:tgtEl>
                                          <p:spTgt spid="15363">
                                            <p:txEl>
                                              <p:pRg st="2" end="2"/>
                                            </p:txEl>
                                          </p:spTgt>
                                        </p:tgtEl>
                                        <p:attrNameLst>
                                          <p:attrName>ppt_y</p:attrName>
                                        </p:attrNameLst>
                                      </p:cBhvr>
                                      <p:tavLst>
                                        <p:tav tm="0">
                                          <p:val>
                                            <p:strVal val="ppt_y"/>
                                          </p:val>
                                        </p:tav>
                                        <p:tav tm="100000">
                                          <p:val>
                                            <p:strVal val="ppt_y"/>
                                          </p:val>
                                        </p:tav>
                                      </p:tavLst>
                                    </p:anim>
                                    <p:set>
                                      <p:cBhvr>
                                        <p:cTn id="58" dur="1" fill="hold">
                                          <p:stCondLst>
                                            <p:cond delay="499"/>
                                          </p:stCondLst>
                                        </p:cTn>
                                        <p:tgtEl>
                                          <p:spTgt spid="15363">
                                            <p:txEl>
                                              <p:pRg st="2" end="2"/>
                                            </p:txEl>
                                          </p:spTgt>
                                        </p:tgtEl>
                                        <p:attrNameLst>
                                          <p:attrName>style.visibility</p:attrName>
                                        </p:attrNameLst>
                                      </p:cBhvr>
                                      <p:to>
                                        <p:strVal val="hidden"/>
                                      </p:to>
                                    </p:set>
                                  </p:childTnLst>
                                </p:cTn>
                              </p:par>
                              <p:par>
                                <p:cTn id="59" presetID="39" presetClass="exit" presetSubtype="0" decel="100000" fill="hold" grpId="1" nodeType="withEffect">
                                  <p:stCondLst>
                                    <p:cond delay="0"/>
                                  </p:stCondLst>
                                  <p:childTnLst>
                                    <p:anim calcmode="lin" valueType="num">
                                      <p:cBhvr>
                                        <p:cTn id="60" dur="500" fill="hold"/>
                                        <p:tgtEl>
                                          <p:spTgt spid="15363">
                                            <p:txEl>
                                              <p:pRg st="4" end="4"/>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61" dur="500" fill="hold"/>
                                        <p:tgtEl>
                                          <p:spTgt spid="15363">
                                            <p:txEl>
                                              <p:pRg st="4" end="4"/>
                                            </p:txEl>
                                          </p:spTgt>
                                        </p:tgtEl>
                                        <p:attrNameLst>
                                          <p:attrName>ppt_w</p:attrName>
                                        </p:attrNameLst>
                                      </p:cBhvr>
                                      <p:tavLst>
                                        <p:tav tm="0">
                                          <p:val>
                                            <p:strVal val="ppt_w"/>
                                          </p:val>
                                        </p:tav>
                                        <p:tav tm="50000">
                                          <p:val>
                                            <p:strVal val="ppt_w+.3"/>
                                          </p:val>
                                        </p:tav>
                                        <p:tav tm="100000">
                                          <p:val>
                                            <p:strVal val="ppt_w+.3"/>
                                          </p:val>
                                        </p:tav>
                                      </p:tavLst>
                                    </p:anim>
                                    <p:anim calcmode="lin" valueType="num">
                                      <p:cBhvr>
                                        <p:cTn id="62" dur="500" fill="hold"/>
                                        <p:tgtEl>
                                          <p:spTgt spid="15363">
                                            <p:txEl>
                                              <p:pRg st="4" end="4"/>
                                            </p:txEl>
                                          </p:spTgt>
                                        </p:tgtEl>
                                        <p:attrNameLst>
                                          <p:attrName>ppt_x</p:attrName>
                                        </p:attrNameLst>
                                      </p:cBhvr>
                                      <p:tavLst>
                                        <p:tav tm="0">
                                          <p:val>
                                            <p:strVal val="ppt_x"/>
                                          </p:val>
                                        </p:tav>
                                        <p:tav tm="50000">
                                          <p:val>
                                            <p:strVal val="ppt_x"/>
                                          </p:val>
                                        </p:tav>
                                        <p:tav tm="100000">
                                          <p:val>
                                            <p:strVal val="ppt_x-.3"/>
                                          </p:val>
                                        </p:tav>
                                      </p:tavLst>
                                    </p:anim>
                                    <p:anim calcmode="lin" valueType="num">
                                      <p:cBhvr>
                                        <p:cTn id="63" dur="500" fill="hold"/>
                                        <p:tgtEl>
                                          <p:spTgt spid="15363">
                                            <p:txEl>
                                              <p:pRg st="4" end="4"/>
                                            </p:txEl>
                                          </p:spTgt>
                                        </p:tgtEl>
                                        <p:attrNameLst>
                                          <p:attrName>ppt_y</p:attrName>
                                        </p:attrNameLst>
                                      </p:cBhvr>
                                      <p:tavLst>
                                        <p:tav tm="0">
                                          <p:val>
                                            <p:strVal val="ppt_y"/>
                                          </p:val>
                                        </p:tav>
                                        <p:tav tm="100000">
                                          <p:val>
                                            <p:strVal val="ppt_y"/>
                                          </p:val>
                                        </p:tav>
                                      </p:tavLst>
                                    </p:anim>
                                    <p:set>
                                      <p:cBhvr>
                                        <p:cTn id="64" dur="1" fill="hold">
                                          <p:stCondLst>
                                            <p:cond delay="499"/>
                                          </p:stCondLst>
                                        </p:cTn>
                                        <p:tgtEl>
                                          <p:spTgt spid="15363">
                                            <p:txEl>
                                              <p:pRg st="4" end="4"/>
                                            </p:txEl>
                                          </p:spTgt>
                                        </p:tgtEl>
                                        <p:attrNameLst>
                                          <p:attrName>style.visibility</p:attrName>
                                        </p:attrNameLst>
                                      </p:cBhvr>
                                      <p:to>
                                        <p:strVal val="hidden"/>
                                      </p:to>
                                    </p:set>
                                  </p:childTnLst>
                                </p:cTn>
                              </p:par>
                              <p:par>
                                <p:cTn id="65" presetID="39" presetClass="exit" presetSubtype="0" decel="100000" fill="hold" grpId="1" nodeType="withEffect">
                                  <p:stCondLst>
                                    <p:cond delay="0"/>
                                  </p:stCondLst>
                                  <p:childTnLst>
                                    <p:anim calcmode="lin" valueType="num">
                                      <p:cBhvr>
                                        <p:cTn id="66" dur="500" fill="hold"/>
                                        <p:tgtEl>
                                          <p:spTgt spid="15363">
                                            <p:bg/>
                                          </p:spTgt>
                                        </p:tgtEl>
                                        <p:attrNameLst>
                                          <p:attrName>ppt_h</p:attrName>
                                        </p:attrNameLst>
                                      </p:cBhvr>
                                      <p:tavLst>
                                        <p:tav tm="0">
                                          <p:val>
                                            <p:strVal val="ppt_h"/>
                                          </p:val>
                                        </p:tav>
                                        <p:tav tm="50000">
                                          <p:val>
                                            <p:strVal val="ppt_h/20"/>
                                          </p:val>
                                        </p:tav>
                                        <p:tav tm="100000">
                                          <p:val>
                                            <p:strVal val="ppt_h/20"/>
                                          </p:val>
                                        </p:tav>
                                      </p:tavLst>
                                    </p:anim>
                                    <p:anim calcmode="lin" valueType="num">
                                      <p:cBhvr>
                                        <p:cTn id="67" dur="500" fill="hold"/>
                                        <p:tgtEl>
                                          <p:spTgt spid="15363">
                                            <p:bg/>
                                          </p:spTgt>
                                        </p:tgtEl>
                                        <p:attrNameLst>
                                          <p:attrName>ppt_w</p:attrName>
                                        </p:attrNameLst>
                                      </p:cBhvr>
                                      <p:tavLst>
                                        <p:tav tm="0">
                                          <p:val>
                                            <p:strVal val="ppt_w"/>
                                          </p:val>
                                        </p:tav>
                                        <p:tav tm="50000">
                                          <p:val>
                                            <p:strVal val="ppt_w+.3"/>
                                          </p:val>
                                        </p:tav>
                                        <p:tav tm="100000">
                                          <p:val>
                                            <p:strVal val="ppt_w+.3"/>
                                          </p:val>
                                        </p:tav>
                                      </p:tavLst>
                                    </p:anim>
                                    <p:anim calcmode="lin" valueType="num">
                                      <p:cBhvr>
                                        <p:cTn id="68" dur="500" fill="hold"/>
                                        <p:tgtEl>
                                          <p:spTgt spid="15363">
                                            <p:bg/>
                                          </p:spTgt>
                                        </p:tgtEl>
                                        <p:attrNameLst>
                                          <p:attrName>ppt_x</p:attrName>
                                        </p:attrNameLst>
                                      </p:cBhvr>
                                      <p:tavLst>
                                        <p:tav tm="0">
                                          <p:val>
                                            <p:strVal val="ppt_x"/>
                                          </p:val>
                                        </p:tav>
                                        <p:tav tm="50000">
                                          <p:val>
                                            <p:strVal val="ppt_x"/>
                                          </p:val>
                                        </p:tav>
                                        <p:tav tm="100000">
                                          <p:val>
                                            <p:strVal val="ppt_x-.3"/>
                                          </p:val>
                                        </p:tav>
                                      </p:tavLst>
                                    </p:anim>
                                    <p:anim calcmode="lin" valueType="num">
                                      <p:cBhvr>
                                        <p:cTn id="69" dur="500" fill="hold"/>
                                        <p:tgtEl>
                                          <p:spTgt spid="15363">
                                            <p:bg/>
                                          </p:spTgt>
                                        </p:tgtEl>
                                        <p:attrNameLst>
                                          <p:attrName>ppt_y</p:attrName>
                                        </p:attrNameLst>
                                      </p:cBhvr>
                                      <p:tavLst>
                                        <p:tav tm="0">
                                          <p:val>
                                            <p:strVal val="ppt_y"/>
                                          </p:val>
                                        </p:tav>
                                        <p:tav tm="100000">
                                          <p:val>
                                            <p:strVal val="ppt_y"/>
                                          </p:val>
                                        </p:tav>
                                      </p:tavLst>
                                    </p:anim>
                                    <p:set>
                                      <p:cBhvr>
                                        <p:cTn id="70" dur="1" fill="hold">
                                          <p:stCondLst>
                                            <p:cond delay="499"/>
                                          </p:stCondLst>
                                        </p:cTn>
                                        <p:tgtEl>
                                          <p:spTgt spid="15363">
                                            <p:bg/>
                                          </p:spTgt>
                                        </p:tgtEl>
                                        <p:attrNameLst>
                                          <p:attrName>style.visibility</p:attrName>
                                        </p:attrNameLst>
                                      </p:cBhvr>
                                      <p:to>
                                        <p:strVal val="hidden"/>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3" presetClass="exit" presetSubtype="16" fill="hold" grpId="2" nodeType="clickEffect">
                                  <p:stCondLst>
                                    <p:cond delay="0"/>
                                  </p:stCondLst>
                                  <p:childTnLst>
                                    <p:animEffect transition="out" filter="plus(in)">
                                      <p:cBhvr>
                                        <p:cTn id="74" dur="2000"/>
                                        <p:tgtEl>
                                          <p:spTgt spid="15363">
                                            <p:txEl>
                                              <p:pRg st="0" end="0"/>
                                            </p:txEl>
                                          </p:spTgt>
                                        </p:tgtEl>
                                      </p:cBhvr>
                                    </p:animEffect>
                                    <p:set>
                                      <p:cBhvr>
                                        <p:cTn id="75" dur="1" fill="hold">
                                          <p:stCondLst>
                                            <p:cond delay="1999"/>
                                          </p:stCondLst>
                                        </p:cTn>
                                        <p:tgtEl>
                                          <p:spTgt spid="15363">
                                            <p:txEl>
                                              <p:pRg st="0" end="0"/>
                                            </p:txEl>
                                          </p:spTgt>
                                        </p:tgtEl>
                                        <p:attrNameLst>
                                          <p:attrName>style.visibility</p:attrName>
                                        </p:attrNameLst>
                                      </p:cBhvr>
                                      <p:to>
                                        <p:strVal val="hidden"/>
                                      </p:to>
                                    </p:set>
                                  </p:childTnLst>
                                </p:cTn>
                              </p:par>
                            </p:childTnLst>
                          </p:cTn>
                        </p:par>
                      </p:childTnLst>
                    </p:cTn>
                  </p:par>
                  <p:par>
                    <p:cTn id="76" fill="hold" nodeType="clickPar">
                      <p:stCondLst>
                        <p:cond delay="indefinite"/>
                      </p:stCondLst>
                      <p:childTnLst>
                        <p:par>
                          <p:cTn id="77" fill="hold" nodeType="withGroup">
                            <p:stCondLst>
                              <p:cond delay="0"/>
                            </p:stCondLst>
                            <p:childTnLst>
                              <p:par>
                                <p:cTn id="78" presetID="13" presetClass="exit" presetSubtype="16" fill="hold" grpId="2" nodeType="clickEffect">
                                  <p:stCondLst>
                                    <p:cond delay="0"/>
                                  </p:stCondLst>
                                  <p:childTnLst>
                                    <p:animEffect transition="out" filter="plus(in)">
                                      <p:cBhvr>
                                        <p:cTn id="79" dur="2000"/>
                                        <p:tgtEl>
                                          <p:spTgt spid="15363">
                                            <p:txEl>
                                              <p:pRg st="2" end="2"/>
                                            </p:txEl>
                                          </p:spTgt>
                                        </p:tgtEl>
                                      </p:cBhvr>
                                    </p:animEffect>
                                    <p:set>
                                      <p:cBhvr>
                                        <p:cTn id="80" dur="1" fill="hold">
                                          <p:stCondLst>
                                            <p:cond delay="1999"/>
                                          </p:stCondLst>
                                        </p:cTn>
                                        <p:tgtEl>
                                          <p:spTgt spid="15363">
                                            <p:txEl>
                                              <p:pRg st="2" end="2"/>
                                            </p:txEl>
                                          </p:spTgt>
                                        </p:tgtEl>
                                        <p:attrNameLst>
                                          <p:attrName>style.visibility</p:attrName>
                                        </p:attrNameLst>
                                      </p:cBhvr>
                                      <p:to>
                                        <p:strVal val="hidden"/>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3" presetClass="exit" presetSubtype="16" fill="hold" grpId="2" nodeType="clickEffect">
                                  <p:stCondLst>
                                    <p:cond delay="0"/>
                                  </p:stCondLst>
                                  <p:childTnLst>
                                    <p:animEffect transition="out" filter="plus(in)">
                                      <p:cBhvr>
                                        <p:cTn id="84" dur="2000"/>
                                        <p:tgtEl>
                                          <p:spTgt spid="15363">
                                            <p:txEl>
                                              <p:pRg st="4" end="4"/>
                                            </p:txEl>
                                          </p:spTgt>
                                        </p:tgtEl>
                                      </p:cBhvr>
                                    </p:animEffect>
                                    <p:set>
                                      <p:cBhvr>
                                        <p:cTn id="85" dur="1" fill="hold">
                                          <p:stCondLst>
                                            <p:cond delay="1999"/>
                                          </p:stCondLst>
                                        </p:cTn>
                                        <p:tgtEl>
                                          <p:spTgt spid="15363">
                                            <p:txEl>
                                              <p:pRg st="4" end="4"/>
                                            </p:txEl>
                                          </p:spTgt>
                                        </p:tgtEl>
                                        <p:attrNameLst>
                                          <p:attrName>style.visibility</p:attrName>
                                        </p:attrNameLst>
                                      </p:cBhvr>
                                      <p:to>
                                        <p:strVal val="hidden"/>
                                      </p:to>
                                    </p:set>
                                  </p:childTnLst>
                                </p:cTn>
                              </p:par>
                            </p:childTnLst>
                          </p:cTn>
                        </p:par>
                      </p:childTnLst>
                    </p:cTn>
                  </p:par>
                  <p:par>
                    <p:cTn id="86" fill="hold" nodeType="clickPar">
                      <p:stCondLst>
                        <p:cond delay="indefinite"/>
                      </p:stCondLst>
                      <p:childTnLst>
                        <p:par>
                          <p:cTn id="87" fill="hold" nodeType="withGroup">
                            <p:stCondLst>
                              <p:cond delay="0"/>
                            </p:stCondLst>
                            <p:childTnLst>
                              <p:par>
                                <p:cTn id="88" presetID="13" presetClass="exit" presetSubtype="16" fill="hold" grpId="2" nodeType="clickEffect">
                                  <p:stCondLst>
                                    <p:cond delay="0"/>
                                  </p:stCondLst>
                                  <p:childTnLst>
                                    <p:animEffect transition="out" filter="plus(in)">
                                      <p:cBhvr>
                                        <p:cTn id="89" dur="2000"/>
                                        <p:tgtEl>
                                          <p:spTgt spid="15363">
                                            <p:bg/>
                                          </p:spTgt>
                                        </p:tgtEl>
                                      </p:cBhvr>
                                    </p:animEffect>
                                    <p:set>
                                      <p:cBhvr>
                                        <p:cTn id="90" dur="1" fill="hold">
                                          <p:stCondLst>
                                            <p:cond delay="1999"/>
                                          </p:stCondLst>
                                        </p:cTn>
                                        <p:tgtEl>
                                          <p:spTgt spid="15363">
                                            <p:bg/>
                                          </p:spTgt>
                                        </p:tgtEl>
                                        <p:attrNameLst>
                                          <p:attrName>style.visibility</p:attrName>
                                        </p:attrNameLst>
                                      </p:cBhvr>
                                      <p:to>
                                        <p:strVal val="hidden"/>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39" presetClass="exit" presetSubtype="0" decel="100000" fill="hold" grpId="1" nodeType="clickEffect">
                                  <p:stCondLst>
                                    <p:cond delay="0"/>
                                  </p:stCondLst>
                                  <p:childTnLst>
                                    <p:anim calcmode="lin" valueType="num">
                                      <p:cBhvr>
                                        <p:cTn id="94" dur="500" fill="hold"/>
                                        <p:tgtEl>
                                          <p:spTgt spid="15362"/>
                                        </p:tgtEl>
                                        <p:attrNameLst>
                                          <p:attrName>ppt_h</p:attrName>
                                        </p:attrNameLst>
                                      </p:cBhvr>
                                      <p:tavLst>
                                        <p:tav tm="0">
                                          <p:val>
                                            <p:strVal val="ppt_h"/>
                                          </p:val>
                                        </p:tav>
                                        <p:tav tm="50000">
                                          <p:val>
                                            <p:strVal val="ppt_h/20"/>
                                          </p:val>
                                        </p:tav>
                                        <p:tav tm="100000">
                                          <p:val>
                                            <p:strVal val="ppt_h/20"/>
                                          </p:val>
                                        </p:tav>
                                      </p:tavLst>
                                    </p:anim>
                                    <p:anim calcmode="lin" valueType="num">
                                      <p:cBhvr>
                                        <p:cTn id="95" dur="500" fill="hold"/>
                                        <p:tgtEl>
                                          <p:spTgt spid="15362"/>
                                        </p:tgtEl>
                                        <p:attrNameLst>
                                          <p:attrName>ppt_w</p:attrName>
                                        </p:attrNameLst>
                                      </p:cBhvr>
                                      <p:tavLst>
                                        <p:tav tm="0">
                                          <p:val>
                                            <p:strVal val="ppt_w"/>
                                          </p:val>
                                        </p:tav>
                                        <p:tav tm="50000">
                                          <p:val>
                                            <p:strVal val="ppt_w+.3"/>
                                          </p:val>
                                        </p:tav>
                                        <p:tav tm="100000">
                                          <p:val>
                                            <p:strVal val="ppt_w+.3"/>
                                          </p:val>
                                        </p:tav>
                                      </p:tavLst>
                                    </p:anim>
                                    <p:anim calcmode="lin" valueType="num">
                                      <p:cBhvr>
                                        <p:cTn id="96" dur="500" fill="hold"/>
                                        <p:tgtEl>
                                          <p:spTgt spid="15362"/>
                                        </p:tgtEl>
                                        <p:attrNameLst>
                                          <p:attrName>ppt_x</p:attrName>
                                        </p:attrNameLst>
                                      </p:cBhvr>
                                      <p:tavLst>
                                        <p:tav tm="0">
                                          <p:val>
                                            <p:strVal val="ppt_x"/>
                                          </p:val>
                                        </p:tav>
                                        <p:tav tm="50000">
                                          <p:val>
                                            <p:strVal val="ppt_x"/>
                                          </p:val>
                                        </p:tav>
                                        <p:tav tm="100000">
                                          <p:val>
                                            <p:strVal val="ppt_x-.3"/>
                                          </p:val>
                                        </p:tav>
                                      </p:tavLst>
                                    </p:anim>
                                    <p:anim calcmode="lin" valueType="num">
                                      <p:cBhvr>
                                        <p:cTn id="97" dur="500" fill="hold"/>
                                        <p:tgtEl>
                                          <p:spTgt spid="15362"/>
                                        </p:tgtEl>
                                        <p:attrNameLst>
                                          <p:attrName>ppt_y</p:attrName>
                                        </p:attrNameLst>
                                      </p:cBhvr>
                                      <p:tavLst>
                                        <p:tav tm="0">
                                          <p:val>
                                            <p:strVal val="ppt_y"/>
                                          </p:val>
                                        </p:tav>
                                        <p:tav tm="100000">
                                          <p:val>
                                            <p:strVal val="ppt_y"/>
                                          </p:val>
                                        </p:tav>
                                      </p:tavLst>
                                    </p:anim>
                                    <p:set>
                                      <p:cBhvr>
                                        <p:cTn id="98" dur="1" fill="hold">
                                          <p:stCondLst>
                                            <p:cond delay="499"/>
                                          </p:stCondLst>
                                        </p:cTn>
                                        <p:tgtEl>
                                          <p:spTgt spid="15362"/>
                                        </p:tgtEl>
                                        <p:attrNameLst>
                                          <p:attrName>style.visibility</p:attrName>
                                        </p:attrNameLst>
                                      </p:cBhvr>
                                      <p:to>
                                        <p:strVal val="hidden"/>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15367"/>
                                        </p:tgtEl>
                                        <p:attrNameLst>
                                          <p:attrName>style.visibility</p:attrName>
                                        </p:attrNameLst>
                                      </p:cBhvr>
                                      <p:to>
                                        <p:strVal val="visible"/>
                                      </p:to>
                                    </p:se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5" presetClass="entr" presetSubtype="10" fill="hold" grpId="1" nodeType="clickEffect">
                                  <p:stCondLst>
                                    <p:cond delay="0"/>
                                  </p:stCondLst>
                                  <p:childTnLst>
                                    <p:set>
                                      <p:cBhvr>
                                        <p:cTn id="106" dur="1" fill="hold">
                                          <p:stCondLst>
                                            <p:cond delay="0"/>
                                          </p:stCondLst>
                                        </p:cTn>
                                        <p:tgtEl>
                                          <p:spTgt spid="15367"/>
                                        </p:tgtEl>
                                        <p:attrNameLst>
                                          <p:attrName>style.visibility</p:attrName>
                                        </p:attrNameLst>
                                      </p:cBhvr>
                                      <p:to>
                                        <p:strVal val="visible"/>
                                      </p:to>
                                    </p:set>
                                    <p:animEffect transition="in" filter="checkerboard(across)">
                                      <p:cBhvr>
                                        <p:cTn id="107" dur="500"/>
                                        <p:tgtEl>
                                          <p:spTgt spid="15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2" grpId="1"/>
      <p:bldP spid="15362" grpId="2"/>
      <p:bldP spid="15363" grpId="0" build="p" animBg="1"/>
      <p:bldP spid="15363" grpId="1" build="allAtOnce" animBg="1"/>
      <p:bldP spid="15363" grpId="2" build="p" animBg="1"/>
      <p:bldP spid="15367" grpId="0" animBg="1"/>
      <p:bldP spid="15367"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8"/>
          <p:cNvPicPr>
            <a:picLocks noChangeAspect="1" noChangeArrowheads="1"/>
          </p:cNvPicPr>
          <p:nvPr/>
        </p:nvPicPr>
        <p:blipFill>
          <a:blip r:embed="rId2">
            <a:extLst>
              <a:ext uri="{28A0092B-C50C-407E-A947-70E740481C1C}">
                <a14:useLocalDpi xmlns:a14="http://schemas.microsoft.com/office/drawing/2010/main" val="0"/>
              </a:ext>
            </a:extLst>
          </a:blip>
          <a:srcRect l="12595" r="13274"/>
          <a:stretch>
            <a:fillRect/>
          </a:stretch>
        </p:blipFill>
        <p:spPr bwMode="auto">
          <a:xfrm>
            <a:off x="-107950" y="-98425"/>
            <a:ext cx="9251950" cy="701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410" name="Rectangle 2"/>
          <p:cNvSpPr>
            <a:spLocks noGrp="1" noChangeArrowheads="1"/>
          </p:cNvSpPr>
          <p:nvPr>
            <p:ph type="title"/>
          </p:nvPr>
        </p:nvSpPr>
        <p:spPr>
          <a:xfrm>
            <a:off x="250825" y="1320800"/>
            <a:ext cx="8229600" cy="1143000"/>
          </a:xfrm>
        </p:spPr>
        <p:txBody>
          <a:bodyPr/>
          <a:lstStyle/>
          <a:p>
            <a:pPr eaLnBrk="1" hangingPunct="1">
              <a:defRPr/>
            </a:pPr>
            <a:r>
              <a:rPr lang="es-AR" altLang="es-AR" dirty="0" smtClean="0">
                <a:effectLst>
                  <a:outerShdw blurRad="38100" dist="38100" dir="2700000" algn="tl">
                    <a:srgbClr val="C0C0C0"/>
                  </a:outerShdw>
                </a:effectLst>
              </a:rPr>
              <a:t>RITO DE LA PAZ</a:t>
            </a:r>
            <a:endParaRPr lang="es-ES" altLang="es-AR" dirty="0" smtClean="0">
              <a:effectLst>
                <a:outerShdw blurRad="38100" dist="38100" dir="2700000" algn="tl">
                  <a:srgbClr val="C0C0C0"/>
                </a:outerShdw>
              </a:effectLst>
            </a:endParaRPr>
          </a:p>
        </p:txBody>
      </p:sp>
      <p:sp>
        <p:nvSpPr>
          <p:cNvPr id="17411" name="Rectangle 3"/>
          <p:cNvSpPr>
            <a:spLocks noGrp="1" noChangeArrowheads="1"/>
          </p:cNvSpPr>
          <p:nvPr>
            <p:ph type="body" idx="1"/>
          </p:nvPr>
        </p:nvSpPr>
        <p:spPr>
          <a:xfrm>
            <a:off x="250825" y="3860800"/>
            <a:ext cx="8229600" cy="2620963"/>
          </a:xfrm>
        </p:spPr>
        <p:txBody>
          <a:bodyPr/>
          <a:lstStyle/>
          <a:p>
            <a:pPr eaLnBrk="1" hangingPunct="1">
              <a:buFontTx/>
              <a:buNone/>
              <a:defRPr/>
            </a:pPr>
            <a:r>
              <a:rPr lang="es-ES_tradnl" altLang="es-AR" i="1" dirty="0" smtClean="0">
                <a:solidFill>
                  <a:srgbClr val="FFFF00"/>
                </a:solidFill>
                <a:effectLst>
                  <a:outerShdw blurRad="38100" dist="38100" dir="2700000" algn="tl">
                    <a:srgbClr val="000000">
                      <a:alpha val="43137"/>
                    </a:srgbClr>
                  </a:outerShdw>
                </a:effectLst>
              </a:rPr>
              <a:t>En cuanto al rito de la paz, no debe ir acompañado de ningún canto ya que la asamblea está "ocupada" en ese gesto fraterno tan significativo en sí mismo, antes de la comunión sacramental.</a:t>
            </a:r>
            <a:r>
              <a:rPr lang="es-ES" altLang="es-AR" dirty="0" smtClean="0">
                <a:solidFill>
                  <a:srgbClr val="FFFF00"/>
                </a:solidFill>
                <a:effectLst>
                  <a:outerShdw blurRad="38100" dist="38100" dir="2700000" algn="tl">
                    <a:srgbClr val="000000">
                      <a:alpha val="43137"/>
                    </a:srgbClr>
                  </a:outerShdw>
                </a:effectLst>
              </a:rPr>
              <a:t> </a:t>
            </a:r>
          </a:p>
        </p:txBody>
      </p:sp>
      <p:sp>
        <p:nvSpPr>
          <p:cNvPr id="5" name="4 CuadroTexto"/>
          <p:cNvSpPr txBox="1"/>
          <p:nvPr/>
        </p:nvSpPr>
        <p:spPr>
          <a:xfrm>
            <a:off x="3347864" y="34220"/>
            <a:ext cx="5796137" cy="584775"/>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s-ES" altLang="es-AR" sz="3200" dirty="0">
                <a:solidFill>
                  <a:srgbClr val="FF0000"/>
                </a:solidFill>
                <a:effectLst>
                  <a:outerShdw blurRad="38100" dist="38100" dir="2700000" algn="tl">
                    <a:srgbClr val="C0C0C0"/>
                  </a:outerShdw>
                </a:effectLst>
              </a:rPr>
              <a:t>LITURGIA EUCARÍSTICA</a:t>
            </a:r>
            <a:r>
              <a:rPr lang="es-ES" altLang="es-AR" sz="3200" dirty="0">
                <a:solidFill>
                  <a:srgbClr val="FF0000"/>
                </a:solidFill>
              </a:rPr>
              <a:t>  </a:t>
            </a:r>
            <a:endParaRPr lang="es-AR" sz="3200" dirty="0">
              <a:solidFill>
                <a:srgbClr val="FF0000"/>
              </a:solidFill>
            </a:endParaRPr>
          </a:p>
        </p:txBody>
      </p:sp>
      <p:sp>
        <p:nvSpPr>
          <p:cNvPr id="6" name="5 CuadroTexto"/>
          <p:cNvSpPr txBox="1"/>
          <p:nvPr/>
        </p:nvSpPr>
        <p:spPr>
          <a:xfrm>
            <a:off x="3924300" y="612775"/>
            <a:ext cx="4895850" cy="70802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a:defRPr/>
            </a:pPr>
            <a:r>
              <a:rPr lang="es-AR" altLang="es-AR" sz="4000" b="1" dirty="0">
                <a:solidFill>
                  <a:srgbClr val="FFFF99"/>
                </a:solidFill>
                <a:effectLst>
                  <a:outerShdw blurRad="38100" dist="38100" dir="2700000" algn="tl">
                    <a:srgbClr val="000000">
                      <a:alpha val="43137"/>
                    </a:srgbClr>
                  </a:outerShdw>
                </a:effectLst>
              </a:rPr>
              <a:t>COMUNION</a:t>
            </a:r>
            <a:endParaRPr lang="es-AR" sz="4000" b="1" dirty="0">
              <a:solidFill>
                <a:srgbClr val="FFFF9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443507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17410"/>
                                        </p:tgtEl>
                                        <p:attrNameLst>
                                          <p:attrName>style.color</p:attrName>
                                        </p:attrNameLst>
                                      </p:cBhvr>
                                      <p:to>
                                        <a:schemeClr val="accent2"/>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17411">
                                            <p:txEl>
                                              <p:pRg st="0" end="0"/>
                                            </p:txEl>
                                          </p:spTgt>
                                        </p:tgtEl>
                                        <p:attrNameLst>
                                          <p:attrName>style.visibility</p:attrName>
                                        </p:attrNameLst>
                                      </p:cBhvr>
                                      <p:to>
                                        <p:strVal val="visible"/>
                                      </p:to>
                                    </p:set>
                                    <p:anim calcmode="lin" valueType="num">
                                      <p:cBhvr>
                                        <p:cTn id="11" dur="1000" fill="hold"/>
                                        <p:tgtEl>
                                          <p:spTgt spid="17411">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17411">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174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0688" y="34925"/>
            <a:ext cx="6183312" cy="763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Rectangle 2"/>
          <p:cNvSpPr>
            <a:spLocks noGrp="1" noChangeArrowheads="1"/>
          </p:cNvSpPr>
          <p:nvPr>
            <p:ph type="title"/>
          </p:nvPr>
        </p:nvSpPr>
        <p:spPr>
          <a:xfrm>
            <a:off x="34925" y="115888"/>
            <a:ext cx="3101975" cy="1143000"/>
          </a:xfrm>
        </p:spPr>
        <p:txBody>
          <a:bodyPr>
            <a:normAutofit fontScale="90000"/>
          </a:bodyPr>
          <a:lstStyle/>
          <a:p>
            <a:pPr eaLnBrk="1" hangingPunct="1">
              <a:defRPr/>
            </a:pPr>
            <a:r>
              <a:rPr lang="es-AR" altLang="es-AR" sz="3600" dirty="0" smtClean="0">
                <a:solidFill>
                  <a:srgbClr val="FFFF00"/>
                </a:solidFill>
                <a:effectLst>
                  <a:outerShdw blurRad="38100" dist="38100" dir="2700000" algn="tl">
                    <a:srgbClr val="000000">
                      <a:alpha val="43137"/>
                    </a:srgbClr>
                  </a:outerShdw>
                </a:effectLst>
              </a:rPr>
              <a:t>CORDERO DE DIOS</a:t>
            </a:r>
            <a:endParaRPr lang="es-ES" altLang="es-AR" sz="3600" dirty="0" smtClean="0">
              <a:solidFill>
                <a:srgbClr val="FFFF00"/>
              </a:solidFill>
              <a:effectLst>
                <a:outerShdw blurRad="38100" dist="38100" dir="2700000" algn="tl">
                  <a:srgbClr val="000000">
                    <a:alpha val="43137"/>
                  </a:srgbClr>
                </a:outerShdw>
              </a:effectLst>
            </a:endParaRPr>
          </a:p>
        </p:txBody>
      </p:sp>
      <p:sp>
        <p:nvSpPr>
          <p:cNvPr id="18435" name="Rectangle 3"/>
          <p:cNvSpPr>
            <a:spLocks noGrp="1" noChangeArrowheads="1"/>
          </p:cNvSpPr>
          <p:nvPr>
            <p:ph type="body" idx="1"/>
          </p:nvPr>
        </p:nvSpPr>
        <p:spPr>
          <a:xfrm>
            <a:off x="468313" y="2133600"/>
            <a:ext cx="8229600" cy="4525963"/>
          </a:xfrm>
        </p:spPr>
        <p:txBody>
          <a:bodyPr/>
          <a:lstStyle/>
          <a:p>
            <a:pPr eaLnBrk="1" hangingPunct="1">
              <a:lnSpc>
                <a:spcPct val="80000"/>
              </a:lnSpc>
              <a:defRPr/>
            </a:pPr>
            <a:r>
              <a:rPr lang="es-ES_tradnl" altLang="es-AR" sz="2800" smtClean="0">
                <a:effectLst>
                  <a:outerShdw blurRad="38100" dist="38100" dir="2700000" algn="tl">
                    <a:srgbClr val="C0C0C0"/>
                  </a:outerShdw>
                </a:effectLst>
              </a:rPr>
              <a:t>Es una letanía conque la asamblea acompaña el rito tan significativo (y entre nosotros tan escamoteado y empobrecido) de la Fracción del Pan.</a:t>
            </a:r>
          </a:p>
          <a:p>
            <a:pPr eaLnBrk="1" hangingPunct="1">
              <a:lnSpc>
                <a:spcPct val="80000"/>
              </a:lnSpc>
              <a:defRPr/>
            </a:pPr>
            <a:r>
              <a:rPr lang="es-ES_tradnl" altLang="es-AR" sz="2800" smtClean="0">
                <a:effectLst>
                  <a:outerShdw blurRad="38100" dist="38100" dir="2700000" algn="tl">
                    <a:srgbClr val="C0C0C0"/>
                  </a:outerShdw>
                </a:effectLst>
              </a:rPr>
              <a:t>Debe comenzar cuando ésta comience.</a:t>
            </a:r>
          </a:p>
          <a:p>
            <a:pPr eaLnBrk="1" hangingPunct="1">
              <a:lnSpc>
                <a:spcPct val="80000"/>
              </a:lnSpc>
              <a:defRPr/>
            </a:pPr>
            <a:r>
              <a:rPr lang="es-ES_tradnl" altLang="es-AR" sz="2800" smtClean="0">
                <a:effectLst>
                  <a:outerShdw blurRad="38100" dist="38100" dir="2700000" algn="tl">
                    <a:srgbClr val="C0C0C0"/>
                  </a:outerShdw>
                </a:effectLst>
              </a:rPr>
              <a:t>Puede ser cantado, todo por todos, o mejor, alternando el solista o el coro con la asamblea.</a:t>
            </a:r>
          </a:p>
          <a:p>
            <a:pPr eaLnBrk="1" hangingPunct="1">
              <a:lnSpc>
                <a:spcPct val="80000"/>
              </a:lnSpc>
              <a:defRPr/>
            </a:pPr>
            <a:r>
              <a:rPr lang="es-ES_tradnl" altLang="es-AR" sz="2800" smtClean="0">
                <a:effectLst>
                  <a:outerShdw blurRad="38100" dist="38100" dir="2700000" algn="tl">
                    <a:srgbClr val="C0C0C0"/>
                  </a:outerShdw>
                </a:effectLst>
              </a:rPr>
              <a:t>Se puede cantar dos o tres invocaciones (o más) de acuerdo al tiempo que dure la fracción del pan. Aunque, en la práctica, en razón de que en la última se dice: "Danos la paz", conviene mantener la costumbre de las tres invocaciones</a:t>
            </a:r>
            <a:r>
              <a:rPr lang="es-ES" altLang="es-AR" sz="2800" smtClean="0"/>
              <a:t> </a:t>
            </a:r>
          </a:p>
        </p:txBody>
      </p:sp>
      <p:sp>
        <p:nvSpPr>
          <p:cNvPr id="18436" name="Text Box 4"/>
          <p:cNvSpPr txBox="1">
            <a:spLocks noChangeArrowheads="1"/>
          </p:cNvSpPr>
          <p:nvPr/>
        </p:nvSpPr>
        <p:spPr bwMode="auto">
          <a:xfrm>
            <a:off x="2195513" y="1484313"/>
            <a:ext cx="51403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AR" altLang="es-AR" sz="4400">
                <a:effectLst>
                  <a:outerShdw blurRad="38100" dist="38100" dir="2700000" algn="tl">
                    <a:srgbClr val="C0C0C0"/>
                  </a:outerShdw>
                </a:effectLst>
                <a:latin typeface="Amerigo BT" pitchFamily="34" charset="0"/>
              </a:rPr>
              <a:t>LO PARTIO Y LO DIO”</a:t>
            </a:r>
            <a:endParaRPr lang="es-ES" altLang="es-AR" sz="4400">
              <a:effectLst>
                <a:outerShdw blurRad="38100" dist="38100" dir="2700000" algn="tl">
                  <a:srgbClr val="C0C0C0"/>
                </a:outerShdw>
              </a:effectLst>
              <a:latin typeface="Amerigo BT" pitchFamily="34" charset="0"/>
            </a:endParaRPr>
          </a:p>
        </p:txBody>
      </p:sp>
      <p:sp>
        <p:nvSpPr>
          <p:cNvPr id="18438" name="Text Box 6"/>
          <p:cNvSpPr txBox="1">
            <a:spLocks noChangeArrowheads="1"/>
          </p:cNvSpPr>
          <p:nvPr/>
        </p:nvSpPr>
        <p:spPr bwMode="auto">
          <a:xfrm>
            <a:off x="611188" y="3573463"/>
            <a:ext cx="8066087" cy="3081337"/>
          </a:xfrm>
          <a:prstGeom prst="rect">
            <a:avLst/>
          </a:prstGeom>
          <a:gradFill rotWithShape="1">
            <a:gsLst>
              <a:gs pos="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s-ES_tradnl" altLang="es-AR" sz="2800" i="1"/>
              <a:t>Muchos desean que se utilicen otros textos para la fracción del pan. Teniendo en cuenta el carácter del párrafo 56 e) del I.G.M.R. y la necesidad que tenemos de redescubrir hoy el sentido del pan compartido, creemos que, alguna que otra vez, se podrían utilizar otros textos que expliciten mejor el rico significado de este rito.</a:t>
            </a:r>
            <a:endParaRPr lang="es-ES" altLang="es-AR" sz="2800" i="1"/>
          </a:p>
        </p:txBody>
      </p:sp>
      <p:sp>
        <p:nvSpPr>
          <p:cNvPr id="7" name="6 CuadroTexto"/>
          <p:cNvSpPr txBox="1"/>
          <p:nvPr/>
        </p:nvSpPr>
        <p:spPr>
          <a:xfrm>
            <a:off x="3347864" y="34220"/>
            <a:ext cx="5796137" cy="584775"/>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s-ES" altLang="es-AR" sz="3200" dirty="0">
                <a:solidFill>
                  <a:srgbClr val="FF0000"/>
                </a:solidFill>
                <a:effectLst>
                  <a:outerShdw blurRad="38100" dist="38100" dir="2700000" algn="tl">
                    <a:srgbClr val="C0C0C0"/>
                  </a:outerShdw>
                </a:effectLst>
              </a:rPr>
              <a:t>LITURGIA EUCARÍSTICA</a:t>
            </a:r>
            <a:r>
              <a:rPr lang="es-ES" altLang="es-AR" sz="3200" dirty="0">
                <a:solidFill>
                  <a:srgbClr val="FF0000"/>
                </a:solidFill>
              </a:rPr>
              <a:t>  </a:t>
            </a:r>
            <a:endParaRPr lang="es-AR" sz="3200" dirty="0">
              <a:solidFill>
                <a:srgbClr val="FF0000"/>
              </a:solidFill>
            </a:endParaRPr>
          </a:p>
        </p:txBody>
      </p:sp>
      <p:sp>
        <p:nvSpPr>
          <p:cNvPr id="8" name="7 CuadroTexto"/>
          <p:cNvSpPr txBox="1"/>
          <p:nvPr/>
        </p:nvSpPr>
        <p:spPr>
          <a:xfrm>
            <a:off x="3924300" y="612775"/>
            <a:ext cx="4895850" cy="70802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a:defRPr/>
            </a:pPr>
            <a:r>
              <a:rPr lang="es-AR" altLang="es-AR" sz="4000" b="1" dirty="0">
                <a:solidFill>
                  <a:srgbClr val="FFFF99"/>
                </a:solidFill>
                <a:effectLst>
                  <a:outerShdw blurRad="38100" dist="38100" dir="2700000" algn="tl">
                    <a:srgbClr val="000000">
                      <a:alpha val="43137"/>
                    </a:srgbClr>
                  </a:outerShdw>
                </a:effectLst>
              </a:rPr>
              <a:t>COMUNION</a:t>
            </a:r>
            <a:endParaRPr lang="es-AR" sz="4000" b="1" dirty="0">
              <a:solidFill>
                <a:srgbClr val="FFFF9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02744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path" presetSubtype="0" accel="50000" decel="50000" fill="hold" grpId="0" nodeType="afterEffect">
                                  <p:stCondLst>
                                    <p:cond delay="0"/>
                                  </p:stCondLst>
                                  <p:childTnLst>
                                    <p:animMotion origin="layout" path="M -0.25 1.96532E-6 L -0.18298 0.05318 C -0.16892 0.0652 -0.14791 0.07191 -0.12604 0.07191 C -0.10104 0.07191 -0.08107 0.0652 -0.06701 0.05318 L -2.22222E-6 1.96532E-6 " pathEditMode="relative" rAng="0" ptsTypes="FffFF">
                                      <p:cBhvr>
                                        <p:cTn id="6" dur="2000" fill="hold"/>
                                        <p:tgtEl>
                                          <p:spTgt spid="18436"/>
                                        </p:tgtEl>
                                        <p:attrNameLst>
                                          <p:attrName>ppt_x</p:attrName>
                                          <p:attrName>ppt_y</p:attrName>
                                        </p:attrNameLst>
                                      </p:cBhvr>
                                      <p:rCtr x="12500" y="3584"/>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mph" presetSubtype="2" fill="hold" nodeType="clickEffect">
                                  <p:stCondLst>
                                    <p:cond delay="0"/>
                                  </p:stCondLst>
                                  <p:childTnLst>
                                    <p:animClr clrSpc="rgb" dir="cw">
                                      <p:cBhvr>
                                        <p:cTn id="10" dur="2000" fill="hold"/>
                                        <p:tgtEl>
                                          <p:spTgt spid="18434"/>
                                        </p:tgtEl>
                                        <p:attrNameLst>
                                          <p:attrName>fillcolor</p:attrName>
                                        </p:attrNameLst>
                                      </p:cBhvr>
                                      <p:to>
                                        <a:schemeClr val="accent2"/>
                                      </p:to>
                                    </p:animClr>
                                    <p:set>
                                      <p:cBhvr>
                                        <p:cTn id="11" dur="2000" fill="hold"/>
                                        <p:tgtEl>
                                          <p:spTgt spid="18434"/>
                                        </p:tgtEl>
                                        <p:attrNameLst>
                                          <p:attrName>fill.type</p:attrName>
                                        </p:attrNameLst>
                                      </p:cBhvr>
                                      <p:to>
                                        <p:strVal val="solid"/>
                                      </p:to>
                                    </p:set>
                                    <p:set>
                                      <p:cBhvr>
                                        <p:cTn id="12" dur="2000" fill="hold"/>
                                        <p:tgtEl>
                                          <p:spTgt spid="18434"/>
                                        </p:tgtEl>
                                        <p:attrNameLst>
                                          <p:attrName>fill.on</p:attrName>
                                        </p:attrNameLst>
                                      </p:cBhvr>
                                      <p:to>
                                        <p:strVal val="tru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3" presetClass="exit" presetSubtype="16" fill="hold" nodeType="clickEffect">
                                  <p:stCondLst>
                                    <p:cond delay="0"/>
                                  </p:stCondLst>
                                  <p:childTnLst>
                                    <p:animEffect transition="out" filter="plus(in)">
                                      <p:cBhvr>
                                        <p:cTn id="32" dur="2000"/>
                                        <p:tgtEl>
                                          <p:spTgt spid="18435">
                                            <p:txEl>
                                              <p:pRg st="0" end="0"/>
                                            </p:txEl>
                                          </p:spTgt>
                                        </p:tgtEl>
                                      </p:cBhvr>
                                    </p:animEffect>
                                    <p:set>
                                      <p:cBhvr>
                                        <p:cTn id="33" dur="1" fill="hold">
                                          <p:stCondLst>
                                            <p:cond delay="1999"/>
                                          </p:stCondLst>
                                        </p:cTn>
                                        <p:tgtEl>
                                          <p:spTgt spid="18435">
                                            <p:txEl>
                                              <p:pRg st="0" end="0"/>
                                            </p:txEl>
                                          </p:spTgt>
                                        </p:tgtEl>
                                        <p:attrNameLst>
                                          <p:attrName>style.visibility</p:attrName>
                                        </p:attrNameLst>
                                      </p:cBhvr>
                                      <p:to>
                                        <p:strVal val="hidden"/>
                                      </p:to>
                                    </p:set>
                                  </p:childTnLst>
                                </p:cTn>
                              </p:par>
                              <p:par>
                                <p:cTn id="34" presetID="13" presetClass="exit" presetSubtype="16" fill="hold" nodeType="withEffect">
                                  <p:stCondLst>
                                    <p:cond delay="0"/>
                                  </p:stCondLst>
                                  <p:childTnLst>
                                    <p:animEffect transition="out" filter="plus(in)">
                                      <p:cBhvr>
                                        <p:cTn id="35" dur="2000"/>
                                        <p:tgtEl>
                                          <p:spTgt spid="18435">
                                            <p:txEl>
                                              <p:pRg st="1" end="1"/>
                                            </p:txEl>
                                          </p:spTgt>
                                        </p:tgtEl>
                                      </p:cBhvr>
                                    </p:animEffect>
                                    <p:set>
                                      <p:cBhvr>
                                        <p:cTn id="36" dur="1" fill="hold">
                                          <p:stCondLst>
                                            <p:cond delay="1999"/>
                                          </p:stCondLst>
                                        </p:cTn>
                                        <p:tgtEl>
                                          <p:spTgt spid="18435">
                                            <p:txEl>
                                              <p:pRg st="1" end="1"/>
                                            </p:txEl>
                                          </p:spTgt>
                                        </p:tgtEl>
                                        <p:attrNameLst>
                                          <p:attrName>style.visibility</p:attrName>
                                        </p:attrNameLst>
                                      </p:cBhvr>
                                      <p:to>
                                        <p:strVal val="hidden"/>
                                      </p:to>
                                    </p:set>
                                  </p:childTnLst>
                                </p:cTn>
                              </p:par>
                              <p:par>
                                <p:cTn id="37" presetID="13" presetClass="exit" presetSubtype="16" fill="hold" nodeType="withEffect">
                                  <p:stCondLst>
                                    <p:cond delay="0"/>
                                  </p:stCondLst>
                                  <p:childTnLst>
                                    <p:animEffect transition="out" filter="plus(in)">
                                      <p:cBhvr>
                                        <p:cTn id="38" dur="2000"/>
                                        <p:tgtEl>
                                          <p:spTgt spid="18435">
                                            <p:txEl>
                                              <p:pRg st="2" end="2"/>
                                            </p:txEl>
                                          </p:spTgt>
                                        </p:tgtEl>
                                      </p:cBhvr>
                                    </p:animEffect>
                                    <p:set>
                                      <p:cBhvr>
                                        <p:cTn id="39" dur="1" fill="hold">
                                          <p:stCondLst>
                                            <p:cond delay="1999"/>
                                          </p:stCondLst>
                                        </p:cTn>
                                        <p:tgtEl>
                                          <p:spTgt spid="18435">
                                            <p:txEl>
                                              <p:pRg st="2" end="2"/>
                                            </p:txEl>
                                          </p:spTgt>
                                        </p:tgtEl>
                                        <p:attrNameLst>
                                          <p:attrName>style.visibility</p:attrName>
                                        </p:attrNameLst>
                                      </p:cBhvr>
                                      <p:to>
                                        <p:strVal val="hidden"/>
                                      </p:to>
                                    </p:set>
                                  </p:childTnLst>
                                </p:cTn>
                              </p:par>
                              <p:par>
                                <p:cTn id="40" presetID="13" presetClass="exit" presetSubtype="16" fill="hold" nodeType="withEffect">
                                  <p:stCondLst>
                                    <p:cond delay="0"/>
                                  </p:stCondLst>
                                  <p:childTnLst>
                                    <p:animEffect transition="out" filter="plus(in)">
                                      <p:cBhvr>
                                        <p:cTn id="41" dur="2000"/>
                                        <p:tgtEl>
                                          <p:spTgt spid="18435">
                                            <p:txEl>
                                              <p:pRg st="3" end="3"/>
                                            </p:txEl>
                                          </p:spTgt>
                                        </p:tgtEl>
                                      </p:cBhvr>
                                    </p:animEffect>
                                    <p:set>
                                      <p:cBhvr>
                                        <p:cTn id="42" dur="1" fill="hold">
                                          <p:stCondLst>
                                            <p:cond delay="1999"/>
                                          </p:stCondLst>
                                        </p:cTn>
                                        <p:tgtEl>
                                          <p:spTgt spid="18435">
                                            <p:txEl>
                                              <p:pRg st="3" end="3"/>
                                            </p:txEl>
                                          </p:spTgt>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P spid="18436" grpId="0"/>
      <p:bldP spid="1843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9"/>
          <p:cNvPicPr>
            <a:picLocks noChangeAspect="1" noChangeArrowheads="1"/>
          </p:cNvPicPr>
          <p:nvPr/>
        </p:nvPicPr>
        <p:blipFill>
          <a:blip r:embed="rId2">
            <a:extLst>
              <a:ext uri="{28A0092B-C50C-407E-A947-70E740481C1C}">
                <a14:useLocalDpi xmlns:a14="http://schemas.microsoft.com/office/drawing/2010/main" val="0"/>
              </a:ext>
            </a:extLst>
          </a:blip>
          <a:srcRect l="16251" t="-3326" r="12836" b="3326"/>
          <a:stretch>
            <a:fillRect/>
          </a:stretch>
        </p:blipFill>
        <p:spPr bwMode="auto">
          <a:xfrm>
            <a:off x="0" y="-341313"/>
            <a:ext cx="9205913" cy="7299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458" name="Rectangle 2"/>
          <p:cNvSpPr>
            <a:spLocks noGrp="1" noChangeArrowheads="1"/>
          </p:cNvSpPr>
          <p:nvPr>
            <p:ph type="title"/>
          </p:nvPr>
        </p:nvSpPr>
        <p:spPr>
          <a:xfrm>
            <a:off x="179388" y="1052513"/>
            <a:ext cx="8229600" cy="1143000"/>
          </a:xfrm>
        </p:spPr>
        <p:txBody>
          <a:bodyPr/>
          <a:lstStyle/>
          <a:p>
            <a:pPr eaLnBrk="1" hangingPunct="1"/>
            <a:r>
              <a:rPr lang="es-AR" altLang="es-AR" smtClean="0">
                <a:solidFill>
                  <a:srgbClr val="FFFF99"/>
                </a:solidFill>
              </a:rPr>
              <a:t>Procesional de Comunión</a:t>
            </a:r>
            <a:endParaRPr lang="es-ES" altLang="es-AR" smtClean="0">
              <a:solidFill>
                <a:srgbClr val="FFFF99"/>
              </a:solidFill>
            </a:endParaRPr>
          </a:p>
        </p:txBody>
      </p:sp>
      <p:sp>
        <p:nvSpPr>
          <p:cNvPr id="19459" name="Rectangle 3"/>
          <p:cNvSpPr>
            <a:spLocks noGrp="1" noChangeArrowheads="1"/>
          </p:cNvSpPr>
          <p:nvPr>
            <p:ph type="body" idx="1"/>
          </p:nvPr>
        </p:nvSpPr>
        <p:spPr>
          <a:xfrm>
            <a:off x="250825" y="2071688"/>
            <a:ext cx="9074150" cy="4525962"/>
          </a:xfrm>
          <a:solidFill>
            <a:schemeClr val="bg2">
              <a:lumMod val="20000"/>
              <a:lumOff val="80000"/>
              <a:alpha val="48000"/>
            </a:schemeClr>
          </a:solidFill>
        </p:spPr>
        <p:txBody>
          <a:bodyPr/>
          <a:lstStyle/>
          <a:p>
            <a:pPr eaLnBrk="1" hangingPunct="1">
              <a:lnSpc>
                <a:spcPct val="80000"/>
              </a:lnSpc>
              <a:buFontTx/>
              <a:buNone/>
              <a:defRPr/>
            </a:pPr>
            <a:r>
              <a:rPr lang="es-ES_tradnl" altLang="es-AR" sz="2400" dirty="0" smtClean="0">
                <a:solidFill>
                  <a:srgbClr val="FFFF00"/>
                </a:solidFill>
              </a:rPr>
              <a:t>Es el canto que acompaña la procesión de los fieles a la comida eucarística.</a:t>
            </a:r>
          </a:p>
          <a:p>
            <a:pPr eaLnBrk="1" hangingPunct="1">
              <a:lnSpc>
                <a:spcPct val="80000"/>
              </a:lnSpc>
              <a:buFontTx/>
              <a:buNone/>
              <a:defRPr/>
            </a:pPr>
            <a:endParaRPr lang="es-ES_tradnl" altLang="es-AR" sz="2400" dirty="0" smtClean="0">
              <a:solidFill>
                <a:srgbClr val="FFFF99"/>
              </a:solidFill>
            </a:endParaRPr>
          </a:p>
          <a:p>
            <a:pPr eaLnBrk="1" hangingPunct="1">
              <a:lnSpc>
                <a:spcPct val="80000"/>
              </a:lnSpc>
              <a:buFontTx/>
              <a:buNone/>
              <a:defRPr/>
            </a:pPr>
            <a:r>
              <a:rPr lang="es-ES_tradnl" altLang="es-AR" sz="2400" dirty="0" smtClean="0"/>
              <a:t>Debe ser alegre y festivo, aunque no ruidoso, y su texto debe expresar lo que cada uno vive en ese momento: la relación personal con Cristo y la relación fraterna de todos los que se unen en El. Es la manera ideal de manifestar y hacer contagiosa la alegría y la emoción de los que esperan y aman.</a:t>
            </a:r>
          </a:p>
          <a:p>
            <a:pPr eaLnBrk="1" hangingPunct="1">
              <a:lnSpc>
                <a:spcPct val="80000"/>
              </a:lnSpc>
              <a:buFontTx/>
              <a:buNone/>
              <a:defRPr/>
            </a:pPr>
            <a:endParaRPr lang="es-ES" altLang="es-AR" sz="2400" dirty="0" smtClean="0">
              <a:solidFill>
                <a:srgbClr val="FFFF99"/>
              </a:solidFill>
            </a:endParaRPr>
          </a:p>
          <a:p>
            <a:pPr eaLnBrk="1" hangingPunct="1">
              <a:lnSpc>
                <a:spcPct val="80000"/>
              </a:lnSpc>
              <a:buFontTx/>
              <a:buNone/>
              <a:defRPr/>
            </a:pPr>
            <a:r>
              <a:rPr lang="es-ES" altLang="es-AR" sz="2400" dirty="0" smtClean="0">
                <a:solidFill>
                  <a:srgbClr val="FFFF99"/>
                </a:solidFill>
              </a:rPr>
              <a:t>Su forma musical puede ser la de "Himno", donde todos cantan todo. 0, mejor, la forma responsorial, donde la asamblea canta el estribillo y el coro o un solista se encarga de las estrofas </a:t>
            </a:r>
          </a:p>
        </p:txBody>
      </p:sp>
      <p:sp>
        <p:nvSpPr>
          <p:cNvPr id="19461" name="Text Box 5"/>
          <p:cNvSpPr txBox="1">
            <a:spLocks noChangeArrowheads="1"/>
          </p:cNvSpPr>
          <p:nvPr/>
        </p:nvSpPr>
        <p:spPr bwMode="auto">
          <a:xfrm>
            <a:off x="534988" y="2636838"/>
            <a:ext cx="8135937" cy="3444875"/>
          </a:xfrm>
          <a:prstGeom prst="rect">
            <a:avLst/>
          </a:prstGeom>
          <a:gradFill rotWithShape="1">
            <a:gsLst>
              <a:gs pos="0">
                <a:srgbClr val="6666FF"/>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s-ES_tradnl" altLang="es-AR" sz="2000" b="1" dirty="0">
                <a:effectLst>
                  <a:outerShdw blurRad="38100" dist="38100" dir="2700000" algn="tl">
                    <a:srgbClr val="C0C0C0"/>
                  </a:outerShdw>
                </a:effectLst>
              </a:rPr>
              <a:t>También el órgano y los demás instrumentos pueden hacerse cargo de alguna estrofa, (o breve interludio) a lo cual se sume el canto del estribillo por toda la asamblea. Alguna vez, algún solista (sostenido o no por el órgano) podría recitar alguna estrofa u otro texto adecuado con la respuesta del estribillo por la asamblea.</a:t>
            </a:r>
          </a:p>
          <a:p>
            <a:pPr>
              <a:defRPr/>
            </a:pPr>
            <a:endParaRPr lang="es-ES_tradnl" altLang="es-AR" sz="2000" b="1" dirty="0">
              <a:effectLst>
                <a:outerShdw blurRad="38100" dist="38100" dir="2700000" algn="tl">
                  <a:srgbClr val="C0C0C0"/>
                </a:outerShdw>
              </a:effectLst>
            </a:endParaRPr>
          </a:p>
          <a:p>
            <a:pPr>
              <a:defRPr/>
            </a:pPr>
            <a:r>
              <a:rPr lang="es-ES_tradnl" altLang="es-AR" sz="2000" b="1" dirty="0">
                <a:effectLst>
                  <a:outerShdw blurRad="38100" dist="38100" dir="2700000" algn="tl">
                    <a:srgbClr val="C0C0C0"/>
                  </a:outerShdw>
                </a:effectLst>
              </a:rPr>
              <a:t>En el caso de que el canto de las estrofas no esté asegurado por el coro, conviene recordar a los integrantes que se acerquen trayendo las letras del canto, para que éste no decaiga en un momento justamente de tanta alegría comunitaria.</a:t>
            </a:r>
            <a:endParaRPr lang="es-ES" altLang="es-AR" sz="2000" b="1" dirty="0">
              <a:effectLst>
                <a:outerShdw blurRad="38100" dist="38100" dir="2700000" algn="tl">
                  <a:srgbClr val="C0C0C0"/>
                </a:outerShdw>
              </a:effectLst>
            </a:endParaRPr>
          </a:p>
        </p:txBody>
      </p:sp>
      <p:sp>
        <p:nvSpPr>
          <p:cNvPr id="6" name="5 CuadroTexto"/>
          <p:cNvSpPr txBox="1"/>
          <p:nvPr/>
        </p:nvSpPr>
        <p:spPr>
          <a:xfrm>
            <a:off x="3347864" y="34220"/>
            <a:ext cx="5796137" cy="584775"/>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s-ES" altLang="es-AR" sz="3200" dirty="0">
                <a:solidFill>
                  <a:srgbClr val="FF0000"/>
                </a:solidFill>
                <a:effectLst>
                  <a:outerShdw blurRad="38100" dist="38100" dir="2700000" algn="tl">
                    <a:srgbClr val="C0C0C0"/>
                  </a:outerShdw>
                </a:effectLst>
              </a:rPr>
              <a:t>LITURGIA EUCARÍSTICA</a:t>
            </a:r>
            <a:r>
              <a:rPr lang="es-ES" altLang="es-AR" sz="3200" dirty="0">
                <a:solidFill>
                  <a:srgbClr val="FF0000"/>
                </a:solidFill>
              </a:rPr>
              <a:t>  </a:t>
            </a:r>
            <a:endParaRPr lang="es-AR" sz="3200" dirty="0">
              <a:solidFill>
                <a:srgbClr val="FF0000"/>
              </a:solidFill>
            </a:endParaRPr>
          </a:p>
        </p:txBody>
      </p:sp>
      <p:sp>
        <p:nvSpPr>
          <p:cNvPr id="7" name="6 CuadroTexto"/>
          <p:cNvSpPr txBox="1"/>
          <p:nvPr/>
        </p:nvSpPr>
        <p:spPr>
          <a:xfrm>
            <a:off x="3924300" y="612775"/>
            <a:ext cx="4895850" cy="70802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a:defRPr/>
            </a:pPr>
            <a:r>
              <a:rPr lang="es-AR" altLang="es-AR" sz="4000" b="1" dirty="0">
                <a:solidFill>
                  <a:srgbClr val="FFFF99"/>
                </a:solidFill>
                <a:effectLst>
                  <a:outerShdw blurRad="38100" dist="38100" dir="2700000" algn="tl">
                    <a:srgbClr val="000000">
                      <a:alpha val="43137"/>
                    </a:srgbClr>
                  </a:outerShdw>
                </a:effectLst>
              </a:rPr>
              <a:t>COMUNION</a:t>
            </a:r>
            <a:endParaRPr lang="es-AR" sz="4000" b="1" dirty="0">
              <a:solidFill>
                <a:srgbClr val="FFFF9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926516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59">
                                            <p:bg/>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59">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45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build="p" animBg="1"/>
      <p:bldP spid="1946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5" name="Rectangle 15"/>
          <p:cNvSpPr>
            <a:spLocks noGrp="1" noChangeArrowheads="1"/>
          </p:cNvSpPr>
          <p:nvPr>
            <p:ph type="body" idx="1"/>
          </p:nvPr>
        </p:nvSpPr>
        <p:spPr>
          <a:xfrm>
            <a:off x="468313" y="1989138"/>
            <a:ext cx="8229600" cy="4535487"/>
          </a:xfrm>
        </p:spPr>
        <p:txBody>
          <a:bodyPr/>
          <a:lstStyle/>
          <a:p>
            <a:pPr eaLnBrk="1" hangingPunct="1">
              <a:lnSpc>
                <a:spcPct val="80000"/>
              </a:lnSpc>
              <a:defRPr/>
            </a:pPr>
            <a:r>
              <a:rPr lang="es-ES_tradnl" altLang="es-AR" sz="2000" dirty="0" smtClean="0">
                <a:effectLst>
                  <a:outerShdw blurRad="38100" dist="38100" dir="2700000" algn="tl">
                    <a:srgbClr val="C0C0C0"/>
                  </a:outerShdw>
                </a:effectLst>
              </a:rPr>
              <a:t>Según la I.G.M.R. Nº 23, se recomienda después de la distribución de la comunión, un momento de silencio sagrado y en el Nº 56(j) de la misma, ese silencio puede culminar en un cántico comunitario de agradecimiento por la Eucaristía celebrada.</a:t>
            </a:r>
          </a:p>
          <a:p>
            <a:pPr eaLnBrk="1" hangingPunct="1">
              <a:lnSpc>
                <a:spcPct val="80000"/>
              </a:lnSpc>
              <a:defRPr/>
            </a:pPr>
            <a:endParaRPr lang="es-ES_tradnl" altLang="es-AR" sz="2000" i="1" dirty="0" smtClean="0">
              <a:effectLst>
                <a:outerShdw blurRad="38100" dist="38100" dir="2700000" algn="tl">
                  <a:srgbClr val="C0C0C0"/>
                </a:outerShdw>
              </a:effectLst>
            </a:endParaRPr>
          </a:p>
          <a:p>
            <a:pPr eaLnBrk="1" hangingPunct="1">
              <a:lnSpc>
                <a:spcPct val="80000"/>
              </a:lnSpc>
              <a:defRPr/>
            </a:pPr>
            <a:r>
              <a:rPr lang="es-ES_tradnl" altLang="es-AR" sz="2000" i="1" dirty="0" smtClean="0">
                <a:effectLst>
                  <a:outerShdw blurRad="38100" dist="38100" dir="2700000" algn="tl">
                    <a:srgbClr val="C0C0C0"/>
                  </a:outerShdw>
                </a:effectLst>
              </a:rPr>
              <a:t>Teniendo en cuenta la discreción y el equilibrio que debe haber entre canto, el rezo y el silencio en caso de incluirse este canto de postcomunión, se podría cantar menos en el momento de la comunión, o suprimir el canto final. </a:t>
            </a:r>
          </a:p>
          <a:p>
            <a:pPr eaLnBrk="1" hangingPunct="1">
              <a:lnSpc>
                <a:spcPct val="80000"/>
              </a:lnSpc>
              <a:buFontTx/>
              <a:buNone/>
              <a:defRPr/>
            </a:pPr>
            <a:endParaRPr lang="es-ES_tradnl" altLang="es-AR" sz="2000" dirty="0" smtClean="0">
              <a:effectLst>
                <a:outerShdw blurRad="38100" dist="38100" dir="2700000" algn="tl">
                  <a:srgbClr val="C0C0C0"/>
                </a:outerShdw>
              </a:effectLst>
            </a:endParaRPr>
          </a:p>
          <a:p>
            <a:pPr eaLnBrk="1" hangingPunct="1">
              <a:lnSpc>
                <a:spcPct val="80000"/>
              </a:lnSpc>
              <a:defRPr/>
            </a:pPr>
            <a:r>
              <a:rPr lang="es-ES_tradnl" altLang="es-AR" sz="2000" dirty="0" smtClean="0">
                <a:effectLst>
                  <a:outerShdw blurRad="38100" dist="38100" dir="2700000" algn="tl">
                    <a:srgbClr val="C0C0C0"/>
                  </a:outerShdw>
                </a:effectLst>
              </a:rPr>
              <a:t>Este canto debe tener un carácter más tranquilo y meditativo que el procesional de comunión. Incluso podría predominar en él la voz del solista o del coro.</a:t>
            </a:r>
          </a:p>
          <a:p>
            <a:pPr eaLnBrk="1" hangingPunct="1">
              <a:lnSpc>
                <a:spcPct val="80000"/>
              </a:lnSpc>
              <a:defRPr/>
            </a:pPr>
            <a:endParaRPr lang="es-ES_tradnl" altLang="es-AR" sz="2000" dirty="0" smtClean="0">
              <a:effectLst>
                <a:outerShdw blurRad="38100" dist="38100" dir="2700000" algn="tl">
                  <a:srgbClr val="C0C0C0"/>
                </a:outerShdw>
              </a:effectLst>
            </a:endParaRPr>
          </a:p>
          <a:p>
            <a:pPr eaLnBrk="1" hangingPunct="1">
              <a:lnSpc>
                <a:spcPct val="80000"/>
              </a:lnSpc>
              <a:defRPr/>
            </a:pPr>
            <a:r>
              <a:rPr lang="es-ES_tradnl" altLang="es-AR" sz="2000" dirty="0" smtClean="0">
                <a:effectLst>
                  <a:outerShdw blurRad="38100" dist="38100" dir="2700000" algn="tl">
                    <a:srgbClr val="C0C0C0"/>
                  </a:outerShdw>
                </a:effectLst>
              </a:rPr>
              <a:t>Lo exige la intensidad interior de este momento y el hecho mismo de que la asamblea cante sentada. </a:t>
            </a:r>
            <a:endParaRPr lang="es-ES" altLang="es-AR" sz="2000" dirty="0" smtClean="0">
              <a:effectLst>
                <a:outerShdw blurRad="38100" dist="38100" dir="2700000" algn="tl">
                  <a:srgbClr val="C0C0C0"/>
                </a:outerShdw>
              </a:effectLst>
            </a:endParaRPr>
          </a:p>
        </p:txBody>
      </p:sp>
      <p:sp>
        <p:nvSpPr>
          <p:cNvPr id="20496" name="Rectangle 16"/>
          <p:cNvSpPr>
            <a:spLocks noChangeArrowheads="1"/>
          </p:cNvSpPr>
          <p:nvPr/>
        </p:nvSpPr>
        <p:spPr bwMode="auto">
          <a:xfrm>
            <a:off x="1403350" y="1358900"/>
            <a:ext cx="56070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ES_tradnl" altLang="es-AR" sz="4000" dirty="0">
                <a:solidFill>
                  <a:srgbClr val="FFFF00"/>
                </a:solidFill>
                <a:effectLst>
                  <a:outerShdw blurRad="38100" dist="38100" dir="2700000" algn="tl">
                    <a:srgbClr val="C0C0C0"/>
                  </a:outerShdw>
                </a:effectLst>
              </a:rPr>
              <a:t>Canto de Postcomunión</a:t>
            </a:r>
            <a:endParaRPr lang="es-ES" altLang="es-AR" sz="4000" dirty="0">
              <a:solidFill>
                <a:srgbClr val="FFFF00"/>
              </a:solidFill>
              <a:effectLst>
                <a:outerShdw blurRad="38100" dist="38100" dir="2700000" algn="tl">
                  <a:srgbClr val="C0C0C0"/>
                </a:outerShdw>
              </a:effectLst>
            </a:endParaRPr>
          </a:p>
        </p:txBody>
      </p:sp>
      <p:sp>
        <p:nvSpPr>
          <p:cNvPr id="7" name="6 CuadroTexto"/>
          <p:cNvSpPr txBox="1"/>
          <p:nvPr/>
        </p:nvSpPr>
        <p:spPr>
          <a:xfrm>
            <a:off x="3924300" y="612775"/>
            <a:ext cx="4895850" cy="70802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algn="ctr">
              <a:defRPr/>
            </a:pPr>
            <a:r>
              <a:rPr lang="es-AR" altLang="es-AR" sz="4000" b="1" dirty="0">
                <a:solidFill>
                  <a:srgbClr val="FFFF99"/>
                </a:solidFill>
                <a:effectLst>
                  <a:outerShdw blurRad="38100" dist="38100" dir="2700000" algn="tl">
                    <a:srgbClr val="000000">
                      <a:alpha val="43137"/>
                    </a:srgbClr>
                  </a:outerShdw>
                </a:effectLst>
              </a:rPr>
              <a:t>COMUNION</a:t>
            </a:r>
            <a:endParaRPr lang="es-AR" sz="4000" b="1" dirty="0">
              <a:solidFill>
                <a:srgbClr val="FFFF99"/>
              </a:solidFill>
              <a:effectLst>
                <a:outerShdw blurRad="38100" dist="38100" dir="2700000" algn="tl">
                  <a:srgbClr val="000000">
                    <a:alpha val="43137"/>
                  </a:srgbClr>
                </a:outerShdw>
              </a:effectLst>
            </a:endParaRPr>
          </a:p>
        </p:txBody>
      </p:sp>
      <p:sp>
        <p:nvSpPr>
          <p:cNvPr id="9" name="8 CuadroTexto"/>
          <p:cNvSpPr txBox="1"/>
          <p:nvPr/>
        </p:nvSpPr>
        <p:spPr>
          <a:xfrm>
            <a:off x="3347864" y="34220"/>
            <a:ext cx="5796137" cy="584775"/>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s-ES" altLang="es-AR" sz="3200" dirty="0">
                <a:solidFill>
                  <a:srgbClr val="FF0000"/>
                </a:solidFill>
                <a:effectLst>
                  <a:outerShdw blurRad="38100" dist="38100" dir="2700000" algn="tl">
                    <a:srgbClr val="C0C0C0"/>
                  </a:outerShdw>
                </a:effectLst>
              </a:rPr>
              <a:t>LITURGIA EUCARÍSTICA</a:t>
            </a:r>
            <a:r>
              <a:rPr lang="es-ES" altLang="es-AR" sz="3200" dirty="0">
                <a:solidFill>
                  <a:srgbClr val="FF0000"/>
                </a:solidFill>
              </a:rPr>
              <a:t>  </a:t>
            </a:r>
            <a:endParaRPr lang="es-AR" sz="3200" dirty="0">
              <a:solidFill>
                <a:srgbClr val="FF0000"/>
              </a:solidFill>
            </a:endParaRPr>
          </a:p>
        </p:txBody>
      </p:sp>
    </p:spTree>
    <p:extLst>
      <p:ext uri="{BB962C8B-B14F-4D97-AF65-F5344CB8AC3E}">
        <p14:creationId xmlns:p14="http://schemas.microsoft.com/office/powerpoint/2010/main" val="16342675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nodeType="clickEffect">
                                  <p:stCondLst>
                                    <p:cond delay="0"/>
                                  </p:stCondLst>
                                  <p:childTnLst>
                                    <p:set>
                                      <p:cBhvr>
                                        <p:cTn id="6" dur="1" fill="hold">
                                          <p:stCondLst>
                                            <p:cond delay="0"/>
                                          </p:stCondLst>
                                        </p:cTn>
                                        <p:tgtEl>
                                          <p:spTgt spid="20496">
                                            <p:txEl>
                                              <p:pRg st="0" end="0"/>
                                            </p:txEl>
                                          </p:spTgt>
                                        </p:tgtEl>
                                        <p:attrNameLst>
                                          <p:attrName>style.visibility</p:attrName>
                                        </p:attrNameLst>
                                      </p:cBhvr>
                                      <p:to>
                                        <p:strVal val="visible"/>
                                      </p:to>
                                    </p:set>
                                    <p:animEffect transition="in" filter="plus(in)">
                                      <p:cBhvr>
                                        <p:cTn id="7" dur="2000"/>
                                        <p:tgtEl>
                                          <p:spTgt spid="2049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mph" presetSubtype="2" fill="hold" nodeType="clickEffect">
                                  <p:stCondLst>
                                    <p:cond delay="0"/>
                                  </p:stCondLst>
                                  <p:childTnLst>
                                    <p:animClr clrSpc="rgb" dir="cw">
                                      <p:cBhvr override="childStyle">
                                        <p:cTn id="11" dur="2000" fill="hold"/>
                                        <p:tgtEl>
                                          <p:spTgt spid="20496">
                                            <p:txEl>
                                              <p:pRg st="0" end="0"/>
                                            </p:txEl>
                                          </p:spTgt>
                                        </p:tgtEl>
                                        <p:attrNameLst>
                                          <p:attrName>style.color</p:attrName>
                                        </p:attrNameLst>
                                      </p:cBhvr>
                                      <p:to>
                                        <a:schemeClr val="accent2"/>
                                      </p:to>
                                    </p:animClr>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iterate type="lt">
                                    <p:tmAbs val="0"/>
                                  </p:iterate>
                                  <p:childTnLst>
                                    <p:set>
                                      <p:cBhvr>
                                        <p:cTn id="15" dur="1" fill="hold">
                                          <p:stCondLst>
                                            <p:cond delay="0"/>
                                          </p:stCondLst>
                                        </p:cTn>
                                        <p:tgtEl>
                                          <p:spTgt spid="20495">
                                            <p:txEl>
                                              <p:pRg st="0" end="0"/>
                                            </p:txEl>
                                          </p:spTgt>
                                        </p:tgtEl>
                                        <p:attrNameLst>
                                          <p:attrName>style.visibility</p:attrName>
                                        </p:attrNameLst>
                                      </p:cBhvr>
                                      <p:to>
                                        <p:strVal val="visible"/>
                                      </p:to>
                                    </p:set>
                                  </p:childTnLst>
                                  <p:subTnLst>
                                    <p:set>
                                      <p:cBhvr override="childStyle">
                                        <p:cTn dur="1" fill="hold" display="0" masterRel="nextClick" afterEffect="1"/>
                                        <p:tgtEl>
                                          <p:spTgt spid="20495">
                                            <p:txEl>
                                              <p:pRg st="0" end="0"/>
                                            </p:txEl>
                                          </p:spTgt>
                                        </p:tgtEl>
                                        <p:attrNameLst>
                                          <p:attrName>style.visibility</p:attrName>
                                        </p:attrNameLst>
                                      </p:cBhvr>
                                      <p:to>
                                        <p:strVal val="hidden"/>
                                      </p:to>
                                    </p:set>
                                  </p:sub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iterate type="lt">
                                    <p:tmAbs val="0"/>
                                  </p:iterate>
                                  <p:childTnLst>
                                    <p:set>
                                      <p:cBhvr>
                                        <p:cTn id="19" dur="1" fill="hold">
                                          <p:stCondLst>
                                            <p:cond delay="0"/>
                                          </p:stCondLst>
                                        </p:cTn>
                                        <p:tgtEl>
                                          <p:spTgt spid="20495">
                                            <p:txEl>
                                              <p:pRg st="2" end="2"/>
                                            </p:txEl>
                                          </p:spTgt>
                                        </p:tgtEl>
                                        <p:attrNameLst>
                                          <p:attrName>style.visibility</p:attrName>
                                        </p:attrNameLst>
                                      </p:cBhvr>
                                      <p:to>
                                        <p:strVal val="visible"/>
                                      </p:to>
                                    </p:set>
                                  </p:childTnLst>
                                  <p:subTnLst>
                                    <p:set>
                                      <p:cBhvr override="childStyle">
                                        <p:cTn dur="1" fill="hold" display="0" masterRel="nextClick" afterEffect="1"/>
                                        <p:tgtEl>
                                          <p:spTgt spid="20495">
                                            <p:txEl>
                                              <p:pRg st="2" end="2"/>
                                            </p:txEl>
                                          </p:spTgt>
                                        </p:tgtEl>
                                        <p:attrNameLst>
                                          <p:attrName>style.visibility</p:attrName>
                                        </p:attrNameLst>
                                      </p:cBhvr>
                                      <p:to>
                                        <p:strVal val="hidden"/>
                                      </p:to>
                                    </p:set>
                                  </p:sub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iterate type="lt">
                                    <p:tmAbs val="0"/>
                                  </p:iterate>
                                  <p:childTnLst>
                                    <p:set>
                                      <p:cBhvr>
                                        <p:cTn id="23" dur="1" fill="hold">
                                          <p:stCondLst>
                                            <p:cond delay="0"/>
                                          </p:stCondLst>
                                        </p:cTn>
                                        <p:tgtEl>
                                          <p:spTgt spid="20495">
                                            <p:txEl>
                                              <p:pRg st="4" end="4"/>
                                            </p:txEl>
                                          </p:spTgt>
                                        </p:tgtEl>
                                        <p:attrNameLst>
                                          <p:attrName>style.visibility</p:attrName>
                                        </p:attrNameLst>
                                      </p:cBhvr>
                                      <p:to>
                                        <p:strVal val="visible"/>
                                      </p:to>
                                    </p:set>
                                  </p:childTnLst>
                                  <p:subTnLst>
                                    <p:set>
                                      <p:cBhvr override="childStyle">
                                        <p:cTn dur="1" fill="hold" display="0" masterRel="nextClick" afterEffect="1"/>
                                        <p:tgtEl>
                                          <p:spTgt spid="20495">
                                            <p:txEl>
                                              <p:pRg st="4" end="4"/>
                                            </p:txEl>
                                          </p:spTgt>
                                        </p:tgtEl>
                                        <p:attrNameLst>
                                          <p:attrName>style.visibility</p:attrName>
                                        </p:attrNameLst>
                                      </p:cBhvr>
                                      <p:to>
                                        <p:strVal val="hidden"/>
                                      </p:to>
                                    </p:set>
                                  </p:sub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iterate type="lt">
                                    <p:tmAbs val="0"/>
                                  </p:iterate>
                                  <p:childTnLst>
                                    <p:set>
                                      <p:cBhvr>
                                        <p:cTn id="27" dur="1" fill="hold">
                                          <p:stCondLst>
                                            <p:cond delay="0"/>
                                          </p:stCondLst>
                                        </p:cTn>
                                        <p:tgtEl>
                                          <p:spTgt spid="20495">
                                            <p:txEl>
                                              <p:pRg st="6" end="6"/>
                                            </p:txEl>
                                          </p:spTgt>
                                        </p:tgtEl>
                                        <p:attrNameLst>
                                          <p:attrName>style.visibility</p:attrName>
                                        </p:attrNameLst>
                                      </p:cBhvr>
                                      <p:to>
                                        <p:strVal val="visible"/>
                                      </p:to>
                                    </p:set>
                                  </p:childTnLst>
                                  <p:subTnLst>
                                    <p:set>
                                      <p:cBhvr override="childStyle">
                                        <p:cTn dur="1" fill="hold" display="0" masterRel="nextClick" afterEffect="1"/>
                                        <p:tgtEl>
                                          <p:spTgt spid="20495">
                                            <p:txEl>
                                              <p:pRg st="6" end="6"/>
                                            </p:txEl>
                                          </p:spTgt>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p:cNvPicPr>
            <a:picLocks noChangeAspect="1" noChangeArrowheads="1"/>
          </p:cNvPicPr>
          <p:nvPr/>
        </p:nvPicPr>
        <p:blipFill>
          <a:blip r:embed="rId2">
            <a:extLst>
              <a:ext uri="{28A0092B-C50C-407E-A947-70E740481C1C}">
                <a14:useLocalDpi xmlns:a14="http://schemas.microsoft.com/office/drawing/2010/main" val="0"/>
              </a:ext>
            </a:extLst>
          </a:blip>
          <a:srcRect l="12424" r="12766"/>
          <a:stretch>
            <a:fillRect/>
          </a:stretch>
        </p:blipFill>
        <p:spPr bwMode="auto">
          <a:xfrm>
            <a:off x="0" y="4763"/>
            <a:ext cx="9144000" cy="687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2"/>
          <p:cNvSpPr>
            <a:spLocks noGrp="1" noChangeArrowheads="1"/>
          </p:cNvSpPr>
          <p:nvPr>
            <p:ph type="title"/>
          </p:nvPr>
        </p:nvSpPr>
        <p:spPr/>
        <p:txBody>
          <a:bodyPr/>
          <a:lstStyle/>
          <a:p>
            <a:pPr eaLnBrk="1" hangingPunct="1"/>
            <a:r>
              <a:rPr lang="es-ES_tradnl" altLang="es-AR" b="1" smtClean="0">
                <a:solidFill>
                  <a:schemeClr val="bg1"/>
                </a:solidFill>
              </a:rPr>
              <a:t>RITO DE DESPEDIDA</a:t>
            </a:r>
            <a:endParaRPr lang="es-ES" altLang="es-AR" b="1" smtClean="0">
              <a:solidFill>
                <a:schemeClr val="bg1"/>
              </a:solidFill>
            </a:endParaRPr>
          </a:p>
        </p:txBody>
      </p:sp>
      <p:sp>
        <p:nvSpPr>
          <p:cNvPr id="28675" name="Rectangle 3"/>
          <p:cNvSpPr>
            <a:spLocks noGrp="1" noChangeArrowheads="1"/>
          </p:cNvSpPr>
          <p:nvPr>
            <p:ph type="body" idx="1"/>
          </p:nvPr>
        </p:nvSpPr>
        <p:spPr>
          <a:xfrm>
            <a:off x="684213" y="2349500"/>
            <a:ext cx="7499350" cy="3484563"/>
          </a:xfrm>
        </p:spPr>
        <p:txBody>
          <a:bodyPr/>
          <a:lstStyle/>
          <a:p>
            <a:pPr marL="609600" indent="-609600" algn="ctr" eaLnBrk="1" hangingPunct="1">
              <a:buFontTx/>
              <a:buNone/>
            </a:pPr>
            <a:r>
              <a:rPr lang="es-ES_tradnl" altLang="es-AR" sz="2800" smtClean="0">
                <a:solidFill>
                  <a:schemeClr val="bg1"/>
                </a:solidFill>
              </a:rPr>
              <a:t>El rito de despedida consta de dos partes muy breves: </a:t>
            </a:r>
          </a:p>
          <a:p>
            <a:pPr marL="609600" indent="-609600" algn="ctr" eaLnBrk="1" hangingPunct="1">
              <a:buFontTx/>
              <a:buNone/>
            </a:pPr>
            <a:endParaRPr lang="es-ES_tradnl" altLang="es-AR" sz="2800" smtClean="0">
              <a:solidFill>
                <a:schemeClr val="bg1"/>
              </a:solidFill>
            </a:endParaRPr>
          </a:p>
          <a:p>
            <a:pPr marL="609600" indent="-609600" algn="ctr" eaLnBrk="1" hangingPunct="1">
              <a:buFontTx/>
              <a:buAutoNum type="alphaLcParenR"/>
            </a:pPr>
            <a:r>
              <a:rPr lang="es-ES_tradnl" altLang="es-AR" sz="2800" smtClean="0">
                <a:solidFill>
                  <a:schemeClr val="bg1"/>
                </a:solidFill>
              </a:rPr>
              <a:t>el saludo y bendición del sacerdote</a:t>
            </a:r>
          </a:p>
          <a:p>
            <a:pPr marL="609600" indent="-609600" algn="ctr" eaLnBrk="1" hangingPunct="1">
              <a:buFontTx/>
              <a:buNone/>
            </a:pPr>
            <a:endParaRPr lang="es-ES_tradnl" altLang="es-AR" sz="2800" smtClean="0">
              <a:solidFill>
                <a:schemeClr val="bg1"/>
              </a:solidFill>
            </a:endParaRPr>
          </a:p>
          <a:p>
            <a:pPr marL="609600" indent="-609600" algn="ctr" eaLnBrk="1" hangingPunct="1">
              <a:buFontTx/>
              <a:buAutoNum type="alphaLcParenR"/>
            </a:pPr>
            <a:r>
              <a:rPr lang="es-ES_tradnl" altLang="es-AR" sz="2800" smtClean="0">
                <a:solidFill>
                  <a:schemeClr val="bg1"/>
                </a:solidFill>
              </a:rPr>
              <a:t>la despedida de la asamblea</a:t>
            </a:r>
            <a:r>
              <a:rPr lang="es-ES" altLang="es-AR" sz="2800" smtClean="0">
                <a:solidFill>
                  <a:schemeClr val="bg1"/>
                </a:solidFill>
              </a:rPr>
              <a:t> </a:t>
            </a:r>
          </a:p>
        </p:txBody>
      </p:sp>
    </p:spTree>
    <p:extLst>
      <p:ext uri="{BB962C8B-B14F-4D97-AF65-F5344CB8AC3E}">
        <p14:creationId xmlns:p14="http://schemas.microsoft.com/office/powerpoint/2010/main" val="26588098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grpId="0" nodeType="clickEffect">
                                  <p:stCondLst>
                                    <p:cond delay="0"/>
                                  </p:stCondLst>
                                  <p:childTnLst>
                                    <p:set>
                                      <p:cBhvr>
                                        <p:cTn id="6" dur="1000">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5" presetClass="entr"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strVal val="#ppt_w*0.70"/>
                                          </p:val>
                                        </p:tav>
                                        <p:tav tm="100000">
                                          <p:val>
                                            <p:strVal val="#ppt_w"/>
                                          </p:val>
                                        </p:tav>
                                      </p:tavLst>
                                    </p:anim>
                                    <p:anim calcmode="lin" valueType="num">
                                      <p:cBhvr>
                                        <p:cTn id="12" dur="1000" fill="hold"/>
                                        <p:tgtEl>
                                          <p:spTgt spid="2"/>
                                        </p:tgtEl>
                                        <p:attrNameLst>
                                          <p:attrName>ppt_h</p:attrName>
                                        </p:attrNameLst>
                                      </p:cBhvr>
                                      <p:tavLst>
                                        <p:tav tm="0">
                                          <p:val>
                                            <p:strVal val="#ppt_h"/>
                                          </p:val>
                                        </p:tav>
                                        <p:tav tm="100000">
                                          <p:val>
                                            <p:strVal val="#ppt_h"/>
                                          </p:val>
                                        </p:tav>
                                      </p:tavLst>
                                    </p:anim>
                                    <p:animEffect transition="in" filter="fade">
                                      <p:cBhvr>
                                        <p:cTn id="13" dur="1000"/>
                                        <p:tgtEl>
                                          <p:spTgt spid="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28675">
                                            <p:txEl>
                                              <p:pRg st="0" end="0"/>
                                            </p:txEl>
                                          </p:spTgt>
                                        </p:tgtEl>
                                        <p:attrNameLst>
                                          <p:attrName>style.visibility</p:attrName>
                                        </p:attrNameLst>
                                      </p:cBhvr>
                                      <p:to>
                                        <p:strVal val="visible"/>
                                      </p:to>
                                    </p:set>
                                    <p:animEffect transition="in" filter="blinds(horizontal)">
                                      <p:cBhvr>
                                        <p:cTn id="18" dur="500"/>
                                        <p:tgtEl>
                                          <p:spTgt spid="28675">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28675">
                                            <p:txEl>
                                              <p:pRg st="2" end="2"/>
                                            </p:txEl>
                                          </p:spTgt>
                                        </p:tgtEl>
                                        <p:attrNameLst>
                                          <p:attrName>style.visibility</p:attrName>
                                        </p:attrNameLst>
                                      </p:cBhvr>
                                      <p:to>
                                        <p:strVal val="visible"/>
                                      </p:to>
                                    </p:set>
                                    <p:animEffect transition="in" filter="blinds(horizontal)">
                                      <p:cBhvr>
                                        <p:cTn id="23" dur="500"/>
                                        <p:tgtEl>
                                          <p:spTgt spid="2867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28675">
                                            <p:txEl>
                                              <p:pRg st="4" end="4"/>
                                            </p:txEl>
                                          </p:spTgt>
                                        </p:tgtEl>
                                        <p:attrNameLst>
                                          <p:attrName>style.visibility</p:attrName>
                                        </p:attrNameLst>
                                      </p:cBhvr>
                                      <p:to>
                                        <p:strVal val="visible"/>
                                      </p:to>
                                    </p:set>
                                    <p:animEffect transition="in" filter="blinds(horizontal)">
                                      <p:cBhvr>
                                        <p:cTn id="28" dur="500"/>
                                        <p:tgtEl>
                                          <p:spTgt spid="286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867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p:cNvPicPr>
            <a:picLocks noChangeAspect="1" noChangeArrowheads="1"/>
          </p:cNvPicPr>
          <p:nvPr/>
        </p:nvPicPr>
        <p:blipFill>
          <a:blip r:embed="rId2">
            <a:extLst>
              <a:ext uri="{28A0092B-C50C-407E-A947-70E740481C1C}">
                <a14:useLocalDpi xmlns:a14="http://schemas.microsoft.com/office/drawing/2010/main" val="0"/>
              </a:ext>
            </a:extLst>
          </a:blip>
          <a:srcRect l="12424" r="12254"/>
          <a:stretch>
            <a:fillRect/>
          </a:stretch>
        </p:blipFill>
        <p:spPr bwMode="auto">
          <a:xfrm>
            <a:off x="-14288" y="22225"/>
            <a:ext cx="9158288" cy="683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2"/>
          <p:cNvSpPr>
            <a:spLocks noGrp="1" noChangeArrowheads="1"/>
          </p:cNvSpPr>
          <p:nvPr>
            <p:ph type="title"/>
          </p:nvPr>
        </p:nvSpPr>
        <p:spPr>
          <a:xfrm>
            <a:off x="2339975" y="0"/>
            <a:ext cx="4824413" cy="1143000"/>
          </a:xfrm>
        </p:spPr>
        <p:txBody>
          <a:bodyPr/>
          <a:lstStyle/>
          <a:p>
            <a:pPr eaLnBrk="1" hangingPunct="1"/>
            <a:r>
              <a:rPr lang="es-ES_tradnl" altLang="es-AR" sz="4800" smtClean="0">
                <a:solidFill>
                  <a:srgbClr val="FF0000"/>
                </a:solidFill>
              </a:rPr>
              <a:t>Canto final</a:t>
            </a:r>
            <a:endParaRPr lang="es-ES" altLang="es-AR" sz="4800" smtClean="0">
              <a:solidFill>
                <a:srgbClr val="FF0000"/>
              </a:solidFill>
            </a:endParaRPr>
          </a:p>
        </p:txBody>
      </p:sp>
      <p:sp>
        <p:nvSpPr>
          <p:cNvPr id="29699" name="Rectangle 3"/>
          <p:cNvSpPr>
            <a:spLocks noGrp="1" noChangeArrowheads="1"/>
          </p:cNvSpPr>
          <p:nvPr>
            <p:ph type="body" idx="1"/>
          </p:nvPr>
        </p:nvSpPr>
        <p:spPr>
          <a:xfrm>
            <a:off x="468313" y="1125538"/>
            <a:ext cx="8229600" cy="5732462"/>
          </a:xfrm>
          <a:solidFill>
            <a:schemeClr val="bg2">
              <a:lumMod val="20000"/>
              <a:lumOff val="80000"/>
              <a:alpha val="74000"/>
            </a:schemeClr>
          </a:solidFill>
        </p:spPr>
        <p:txBody>
          <a:bodyPr/>
          <a:lstStyle/>
          <a:p>
            <a:pPr eaLnBrk="1" hangingPunct="1">
              <a:lnSpc>
                <a:spcPct val="80000"/>
              </a:lnSpc>
              <a:buFontTx/>
              <a:buNone/>
              <a:defRPr/>
            </a:pPr>
            <a:r>
              <a:rPr lang="es-ES_tradnl" altLang="es-AR" sz="2000" b="1" dirty="0" smtClean="0">
                <a:effectLst>
                  <a:outerShdw blurRad="38100" dist="38100" dir="2700000" algn="tl">
                    <a:srgbClr val="C0C0C0"/>
                  </a:outerShdw>
                </a:effectLst>
              </a:rPr>
              <a:t>Este canto puede tener el sentido de salida gozosa y de acompañamiento a la procesión de los ministros.</a:t>
            </a:r>
          </a:p>
          <a:p>
            <a:pPr eaLnBrk="1" hangingPunct="1">
              <a:lnSpc>
                <a:spcPct val="80000"/>
              </a:lnSpc>
              <a:buFontTx/>
              <a:buNone/>
              <a:defRPr/>
            </a:pPr>
            <a:endParaRPr lang="es-ES_tradnl" altLang="es-AR" sz="2000" b="1" dirty="0" smtClean="0">
              <a:effectLst>
                <a:outerShdw blurRad="38100" dist="38100" dir="2700000" algn="tl">
                  <a:srgbClr val="C0C0C0"/>
                </a:outerShdw>
              </a:effectLst>
            </a:endParaRPr>
          </a:p>
          <a:p>
            <a:pPr eaLnBrk="1" hangingPunct="1">
              <a:lnSpc>
                <a:spcPct val="80000"/>
              </a:lnSpc>
              <a:buFontTx/>
              <a:buNone/>
              <a:defRPr/>
            </a:pPr>
            <a:r>
              <a:rPr lang="es-ES_tradnl" altLang="es-AR" sz="2000" b="1" dirty="0" smtClean="0">
                <a:effectLst>
                  <a:outerShdw blurRad="38100" dist="38100" dir="2700000" algn="tl">
                    <a:srgbClr val="C0C0C0"/>
                  </a:outerShdw>
                </a:effectLst>
              </a:rPr>
              <a:t>Se puede comenzar inmediatamente después de la despedida ("Pueden ir en paz") en el caso de que el coro asegure su interpretación.</a:t>
            </a:r>
          </a:p>
          <a:p>
            <a:pPr eaLnBrk="1" hangingPunct="1">
              <a:lnSpc>
                <a:spcPct val="80000"/>
              </a:lnSpc>
              <a:buFontTx/>
              <a:buNone/>
              <a:defRPr/>
            </a:pPr>
            <a:endParaRPr lang="es-ES_tradnl" altLang="es-AR" sz="2000" b="1" dirty="0" smtClean="0">
              <a:effectLst>
                <a:outerShdw blurRad="38100" dist="38100" dir="2700000" algn="tl">
                  <a:srgbClr val="C0C0C0"/>
                </a:outerShdw>
              </a:effectLst>
            </a:endParaRPr>
          </a:p>
          <a:p>
            <a:pPr eaLnBrk="1" hangingPunct="1">
              <a:lnSpc>
                <a:spcPct val="80000"/>
              </a:lnSpc>
              <a:buFontTx/>
              <a:buNone/>
              <a:defRPr/>
            </a:pPr>
            <a:r>
              <a:rPr lang="es-ES_tradnl" altLang="es-AR" sz="2000" b="1" dirty="0" smtClean="0">
                <a:effectLst>
                  <a:outerShdw blurRad="38100" dist="38100" dir="2700000" algn="tl">
                    <a:srgbClr val="C0C0C0"/>
                  </a:outerShdw>
                </a:effectLst>
              </a:rPr>
              <a:t>O bien, se puede empezar antes de la bendición y despedida si se quiere que lo canten todos. </a:t>
            </a:r>
          </a:p>
          <a:p>
            <a:pPr eaLnBrk="1" hangingPunct="1">
              <a:lnSpc>
                <a:spcPct val="80000"/>
              </a:lnSpc>
              <a:buFontTx/>
              <a:buNone/>
              <a:defRPr/>
            </a:pPr>
            <a:endParaRPr lang="es-ES_tradnl" altLang="es-AR" sz="2000" b="1" i="1" dirty="0" smtClean="0">
              <a:effectLst>
                <a:outerShdw blurRad="38100" dist="38100" dir="2700000" algn="tl">
                  <a:srgbClr val="C0C0C0"/>
                </a:outerShdw>
              </a:effectLst>
            </a:endParaRPr>
          </a:p>
          <a:p>
            <a:pPr eaLnBrk="1" hangingPunct="1">
              <a:lnSpc>
                <a:spcPct val="80000"/>
              </a:lnSpc>
              <a:buFontTx/>
              <a:buNone/>
              <a:defRPr/>
            </a:pPr>
            <a:r>
              <a:rPr lang="es-ES_tradnl" altLang="es-AR" sz="2000" b="1" i="1" dirty="0" smtClean="0">
                <a:effectLst>
                  <a:outerShdw blurRad="38100" dist="38100" dir="2700000" algn="tl">
                    <a:srgbClr val="C0C0C0"/>
                  </a:outerShdw>
                </a:effectLst>
              </a:rPr>
              <a:t>En algunas partes, después de una o dos estrofas, se interrumpe el canto, el sacerdote bendice y despide, y luego, el canto es retomado por los cantores y los músicos</a:t>
            </a:r>
          </a:p>
          <a:p>
            <a:pPr eaLnBrk="1" hangingPunct="1">
              <a:lnSpc>
                <a:spcPct val="80000"/>
              </a:lnSpc>
              <a:buFontTx/>
              <a:buNone/>
              <a:defRPr/>
            </a:pPr>
            <a:endParaRPr lang="es-ES_tradnl" altLang="es-AR" sz="2000" b="1" dirty="0" smtClean="0">
              <a:effectLst>
                <a:outerShdw blurRad="38100" dist="38100" dir="2700000" algn="tl">
                  <a:srgbClr val="C0C0C0"/>
                </a:outerShdw>
              </a:effectLst>
            </a:endParaRPr>
          </a:p>
          <a:p>
            <a:pPr eaLnBrk="1" hangingPunct="1">
              <a:lnSpc>
                <a:spcPct val="80000"/>
              </a:lnSpc>
              <a:buFontTx/>
              <a:buNone/>
              <a:defRPr/>
            </a:pPr>
            <a:r>
              <a:rPr lang="es-ES_tradnl" altLang="es-AR" sz="2000" b="1" dirty="0" smtClean="0">
                <a:effectLst>
                  <a:outerShdw blurRad="38100" dist="38100" dir="2700000" algn="tl">
                    <a:srgbClr val="C0C0C0"/>
                  </a:outerShdw>
                </a:effectLst>
              </a:rPr>
              <a:t>Lo que no se debe hacer es despedir a la asamblea, y luego retenerla para que cante. Esto desvirtúa el realismo de los signos y palabras litúrgicas.</a:t>
            </a:r>
          </a:p>
          <a:p>
            <a:pPr eaLnBrk="1" hangingPunct="1">
              <a:lnSpc>
                <a:spcPct val="80000"/>
              </a:lnSpc>
              <a:buFontTx/>
              <a:buNone/>
              <a:defRPr/>
            </a:pPr>
            <a:endParaRPr lang="es-ES_tradnl" altLang="es-AR" sz="2000" b="1" dirty="0" smtClean="0">
              <a:effectLst>
                <a:outerShdw blurRad="38100" dist="38100" dir="2700000" algn="tl">
                  <a:srgbClr val="C0C0C0"/>
                </a:outerShdw>
              </a:effectLst>
            </a:endParaRPr>
          </a:p>
          <a:p>
            <a:pPr eaLnBrk="1" hangingPunct="1">
              <a:lnSpc>
                <a:spcPct val="80000"/>
              </a:lnSpc>
              <a:buFontTx/>
              <a:buNone/>
              <a:defRPr/>
            </a:pPr>
            <a:r>
              <a:rPr lang="es-ES_tradnl" altLang="es-AR" sz="2000" b="1" dirty="0" smtClean="0">
                <a:effectLst>
                  <a:outerShdw blurRad="38100" dist="38100" dir="2700000" algn="tl">
                    <a:srgbClr val="C0C0C0"/>
                  </a:outerShdw>
                </a:effectLst>
              </a:rPr>
              <a:t>También el canto final puede ser reemplazado por un trozo instrumental festivo.</a:t>
            </a:r>
            <a:endParaRPr lang="es-ES" altLang="es-AR" sz="2000" b="1" dirty="0" smtClean="0">
              <a:effectLst>
                <a:outerShdw blurRad="38100" dist="38100" dir="2700000" algn="tl">
                  <a:srgbClr val="C0C0C0"/>
                </a:outerShdw>
              </a:effectLst>
            </a:endParaRPr>
          </a:p>
        </p:txBody>
      </p:sp>
    </p:spTree>
    <p:extLst>
      <p:ext uri="{BB962C8B-B14F-4D97-AF65-F5344CB8AC3E}">
        <p14:creationId xmlns:p14="http://schemas.microsoft.com/office/powerpoint/2010/main" val="39446087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6" fill="hold" grpId="0" nodeType="clickEffect">
                                  <p:stCondLst>
                                    <p:cond delay="0"/>
                                  </p:stCondLst>
                                  <p:childTnLst>
                                    <p:set>
                                      <p:cBhvr>
                                        <p:cTn id="13" dur="1" fill="hold">
                                          <p:stCondLst>
                                            <p:cond delay="0"/>
                                          </p:stCondLst>
                                        </p:cTn>
                                        <p:tgtEl>
                                          <p:spTgt spid="29699">
                                            <p:bg/>
                                          </p:spTgt>
                                        </p:tgtEl>
                                        <p:attrNameLst>
                                          <p:attrName>style.visibility</p:attrName>
                                        </p:attrNameLst>
                                      </p:cBhvr>
                                      <p:to>
                                        <p:strVal val="visible"/>
                                      </p:to>
                                    </p:set>
                                    <p:animEffect transition="in" filter="barn(inHorizontal)">
                                      <p:cBhvr>
                                        <p:cTn id="14" dur="500"/>
                                        <p:tgtEl>
                                          <p:spTgt spid="29699">
                                            <p:bg/>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29699">
                                            <p:txEl>
                                              <p:pRg st="0" end="0"/>
                                            </p:txEl>
                                          </p:spTgt>
                                        </p:tgtEl>
                                        <p:attrNameLst>
                                          <p:attrName>style.visibility</p:attrName>
                                        </p:attrNameLst>
                                      </p:cBhvr>
                                      <p:to>
                                        <p:strVal val="visible"/>
                                      </p:to>
                                    </p:set>
                                    <p:animEffect transition="in" filter="barn(inHorizontal)">
                                      <p:cBhvr>
                                        <p:cTn id="19" dur="500"/>
                                        <p:tgtEl>
                                          <p:spTgt spid="29699">
                                            <p:txEl>
                                              <p:pRg st="0" end="0"/>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29699">
                                            <p:txEl>
                                              <p:pRg st="2" end="2"/>
                                            </p:txEl>
                                          </p:spTgt>
                                        </p:tgtEl>
                                        <p:attrNameLst>
                                          <p:attrName>style.visibility</p:attrName>
                                        </p:attrNameLst>
                                      </p:cBhvr>
                                      <p:to>
                                        <p:strVal val="visible"/>
                                      </p:to>
                                    </p:set>
                                    <p:animEffect transition="in" filter="barn(inHorizontal)">
                                      <p:cBhvr>
                                        <p:cTn id="24" dur="500"/>
                                        <p:tgtEl>
                                          <p:spTgt spid="29699">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6" presetClass="entr" presetSubtype="26" fill="hold" grpId="0" nodeType="clickEffect">
                                  <p:stCondLst>
                                    <p:cond delay="0"/>
                                  </p:stCondLst>
                                  <p:childTnLst>
                                    <p:set>
                                      <p:cBhvr>
                                        <p:cTn id="28" dur="1" fill="hold">
                                          <p:stCondLst>
                                            <p:cond delay="0"/>
                                          </p:stCondLst>
                                        </p:cTn>
                                        <p:tgtEl>
                                          <p:spTgt spid="29699">
                                            <p:txEl>
                                              <p:pRg st="4" end="4"/>
                                            </p:txEl>
                                          </p:spTgt>
                                        </p:tgtEl>
                                        <p:attrNameLst>
                                          <p:attrName>style.visibility</p:attrName>
                                        </p:attrNameLst>
                                      </p:cBhvr>
                                      <p:to>
                                        <p:strVal val="visible"/>
                                      </p:to>
                                    </p:set>
                                    <p:animEffect transition="in" filter="barn(inHorizontal)">
                                      <p:cBhvr>
                                        <p:cTn id="29" dur="500"/>
                                        <p:tgtEl>
                                          <p:spTgt spid="29699">
                                            <p:txEl>
                                              <p:pRg st="4" end="4"/>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6" presetClass="entr" presetSubtype="26" fill="hold" grpId="0" nodeType="clickEffect">
                                  <p:stCondLst>
                                    <p:cond delay="0"/>
                                  </p:stCondLst>
                                  <p:childTnLst>
                                    <p:set>
                                      <p:cBhvr>
                                        <p:cTn id="33" dur="1" fill="hold">
                                          <p:stCondLst>
                                            <p:cond delay="0"/>
                                          </p:stCondLst>
                                        </p:cTn>
                                        <p:tgtEl>
                                          <p:spTgt spid="29699">
                                            <p:txEl>
                                              <p:pRg st="6" end="6"/>
                                            </p:txEl>
                                          </p:spTgt>
                                        </p:tgtEl>
                                        <p:attrNameLst>
                                          <p:attrName>style.visibility</p:attrName>
                                        </p:attrNameLst>
                                      </p:cBhvr>
                                      <p:to>
                                        <p:strVal val="visible"/>
                                      </p:to>
                                    </p:set>
                                    <p:animEffect transition="in" filter="barn(inHorizontal)">
                                      <p:cBhvr>
                                        <p:cTn id="34" dur="500"/>
                                        <p:tgtEl>
                                          <p:spTgt spid="29699">
                                            <p:txEl>
                                              <p:pRg st="6" end="6"/>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6" presetClass="entr" presetSubtype="26" fill="hold" grpId="0" nodeType="clickEffect">
                                  <p:stCondLst>
                                    <p:cond delay="0"/>
                                  </p:stCondLst>
                                  <p:childTnLst>
                                    <p:set>
                                      <p:cBhvr>
                                        <p:cTn id="38" dur="1" fill="hold">
                                          <p:stCondLst>
                                            <p:cond delay="0"/>
                                          </p:stCondLst>
                                        </p:cTn>
                                        <p:tgtEl>
                                          <p:spTgt spid="29699">
                                            <p:txEl>
                                              <p:pRg st="8" end="8"/>
                                            </p:txEl>
                                          </p:spTgt>
                                        </p:tgtEl>
                                        <p:attrNameLst>
                                          <p:attrName>style.visibility</p:attrName>
                                        </p:attrNameLst>
                                      </p:cBhvr>
                                      <p:to>
                                        <p:strVal val="visible"/>
                                      </p:to>
                                    </p:set>
                                    <p:animEffect transition="in" filter="barn(inHorizontal)">
                                      <p:cBhvr>
                                        <p:cTn id="39" dur="500"/>
                                        <p:tgtEl>
                                          <p:spTgt spid="29699">
                                            <p:txEl>
                                              <p:pRg st="8" end="8"/>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6" presetClass="entr" presetSubtype="26" fill="hold" grpId="0" nodeType="clickEffect">
                                  <p:stCondLst>
                                    <p:cond delay="0"/>
                                  </p:stCondLst>
                                  <p:childTnLst>
                                    <p:set>
                                      <p:cBhvr>
                                        <p:cTn id="43" dur="1" fill="hold">
                                          <p:stCondLst>
                                            <p:cond delay="0"/>
                                          </p:stCondLst>
                                        </p:cTn>
                                        <p:tgtEl>
                                          <p:spTgt spid="29699">
                                            <p:txEl>
                                              <p:pRg st="10" end="10"/>
                                            </p:txEl>
                                          </p:spTgt>
                                        </p:tgtEl>
                                        <p:attrNameLst>
                                          <p:attrName>style.visibility</p:attrName>
                                        </p:attrNameLst>
                                      </p:cBhvr>
                                      <p:to>
                                        <p:strVal val="visible"/>
                                      </p:to>
                                    </p:set>
                                    <p:animEffect transition="in" filter="barn(inHorizontal)">
                                      <p:cBhvr>
                                        <p:cTn id="44" dur="500"/>
                                        <p:tgtEl>
                                          <p:spTgt spid="29699">
                                            <p:txEl>
                                              <p:pRg st="10" end="10"/>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 presetClass="exit" presetSubtype="10" fill="hold" nodeType="clickEffect">
                                  <p:stCondLst>
                                    <p:cond delay="0"/>
                                  </p:stCondLst>
                                  <p:childTnLst>
                                    <p:animEffect transition="out" filter="checkerboard(across)">
                                      <p:cBhvr>
                                        <p:cTn id="48" dur="500"/>
                                        <p:tgtEl>
                                          <p:spTgt spid="29699">
                                            <p:txEl>
                                              <p:pRg st="0" end="0"/>
                                            </p:txEl>
                                          </p:spTgt>
                                        </p:tgtEl>
                                      </p:cBhvr>
                                    </p:animEffect>
                                    <p:set>
                                      <p:cBhvr>
                                        <p:cTn id="49" dur="1" fill="hold">
                                          <p:stCondLst>
                                            <p:cond delay="499"/>
                                          </p:stCondLst>
                                        </p:cTn>
                                        <p:tgtEl>
                                          <p:spTgt spid="29699">
                                            <p:txEl>
                                              <p:pRg st="0" end="0"/>
                                            </p:txEl>
                                          </p:spTgt>
                                        </p:tgtEl>
                                        <p:attrNameLst>
                                          <p:attrName>style.visibility</p:attrName>
                                        </p:attrNameLst>
                                      </p:cBhvr>
                                      <p:to>
                                        <p:strVal val="hidden"/>
                                      </p:to>
                                    </p:set>
                                  </p:childTnLst>
                                </p:cTn>
                              </p:par>
                              <p:par>
                                <p:cTn id="50" presetID="5" presetClass="exit" presetSubtype="10" fill="hold" nodeType="withEffect">
                                  <p:stCondLst>
                                    <p:cond delay="0"/>
                                  </p:stCondLst>
                                  <p:childTnLst>
                                    <p:animEffect transition="out" filter="checkerboard(across)">
                                      <p:cBhvr>
                                        <p:cTn id="51" dur="500"/>
                                        <p:tgtEl>
                                          <p:spTgt spid="29699">
                                            <p:txEl>
                                              <p:pRg st="2" end="2"/>
                                            </p:txEl>
                                          </p:spTgt>
                                        </p:tgtEl>
                                      </p:cBhvr>
                                    </p:animEffect>
                                    <p:set>
                                      <p:cBhvr>
                                        <p:cTn id="52" dur="1" fill="hold">
                                          <p:stCondLst>
                                            <p:cond delay="499"/>
                                          </p:stCondLst>
                                        </p:cTn>
                                        <p:tgtEl>
                                          <p:spTgt spid="29699">
                                            <p:txEl>
                                              <p:pRg st="2" end="2"/>
                                            </p:txEl>
                                          </p:spTgt>
                                        </p:tgtEl>
                                        <p:attrNameLst>
                                          <p:attrName>style.visibility</p:attrName>
                                        </p:attrNameLst>
                                      </p:cBhvr>
                                      <p:to>
                                        <p:strVal val="hidden"/>
                                      </p:to>
                                    </p:set>
                                  </p:childTnLst>
                                </p:cTn>
                              </p:par>
                              <p:par>
                                <p:cTn id="53" presetID="5" presetClass="exit" presetSubtype="10" fill="hold" nodeType="withEffect">
                                  <p:stCondLst>
                                    <p:cond delay="0"/>
                                  </p:stCondLst>
                                  <p:childTnLst>
                                    <p:animEffect transition="out" filter="checkerboard(across)">
                                      <p:cBhvr>
                                        <p:cTn id="54" dur="500"/>
                                        <p:tgtEl>
                                          <p:spTgt spid="29699">
                                            <p:txEl>
                                              <p:pRg st="4" end="4"/>
                                            </p:txEl>
                                          </p:spTgt>
                                        </p:tgtEl>
                                      </p:cBhvr>
                                    </p:animEffect>
                                    <p:set>
                                      <p:cBhvr>
                                        <p:cTn id="55" dur="1" fill="hold">
                                          <p:stCondLst>
                                            <p:cond delay="499"/>
                                          </p:stCondLst>
                                        </p:cTn>
                                        <p:tgtEl>
                                          <p:spTgt spid="29699">
                                            <p:txEl>
                                              <p:pRg st="4" end="4"/>
                                            </p:txEl>
                                          </p:spTgt>
                                        </p:tgtEl>
                                        <p:attrNameLst>
                                          <p:attrName>style.visibility</p:attrName>
                                        </p:attrNameLst>
                                      </p:cBhvr>
                                      <p:to>
                                        <p:strVal val="hidden"/>
                                      </p:to>
                                    </p:set>
                                  </p:childTnLst>
                                </p:cTn>
                              </p:par>
                              <p:par>
                                <p:cTn id="56" presetID="5" presetClass="exit" presetSubtype="10" fill="hold" nodeType="withEffect">
                                  <p:stCondLst>
                                    <p:cond delay="0"/>
                                  </p:stCondLst>
                                  <p:childTnLst>
                                    <p:animEffect transition="out" filter="checkerboard(across)">
                                      <p:cBhvr>
                                        <p:cTn id="57" dur="500"/>
                                        <p:tgtEl>
                                          <p:spTgt spid="29699">
                                            <p:txEl>
                                              <p:pRg st="6" end="6"/>
                                            </p:txEl>
                                          </p:spTgt>
                                        </p:tgtEl>
                                      </p:cBhvr>
                                    </p:animEffect>
                                    <p:set>
                                      <p:cBhvr>
                                        <p:cTn id="58" dur="1" fill="hold">
                                          <p:stCondLst>
                                            <p:cond delay="499"/>
                                          </p:stCondLst>
                                        </p:cTn>
                                        <p:tgtEl>
                                          <p:spTgt spid="29699">
                                            <p:txEl>
                                              <p:pRg st="6" end="6"/>
                                            </p:txEl>
                                          </p:spTgt>
                                        </p:tgtEl>
                                        <p:attrNameLst>
                                          <p:attrName>style.visibility</p:attrName>
                                        </p:attrNameLst>
                                      </p:cBhvr>
                                      <p:to>
                                        <p:strVal val="hidden"/>
                                      </p:to>
                                    </p:set>
                                  </p:childTnLst>
                                </p:cTn>
                              </p:par>
                              <p:par>
                                <p:cTn id="59" presetID="5" presetClass="exit" presetSubtype="10" fill="hold" nodeType="withEffect">
                                  <p:stCondLst>
                                    <p:cond delay="0"/>
                                  </p:stCondLst>
                                  <p:childTnLst>
                                    <p:animEffect transition="out" filter="checkerboard(across)">
                                      <p:cBhvr>
                                        <p:cTn id="60" dur="500"/>
                                        <p:tgtEl>
                                          <p:spTgt spid="29699">
                                            <p:txEl>
                                              <p:pRg st="8" end="8"/>
                                            </p:txEl>
                                          </p:spTgt>
                                        </p:tgtEl>
                                      </p:cBhvr>
                                    </p:animEffect>
                                    <p:set>
                                      <p:cBhvr>
                                        <p:cTn id="61" dur="1" fill="hold">
                                          <p:stCondLst>
                                            <p:cond delay="499"/>
                                          </p:stCondLst>
                                        </p:cTn>
                                        <p:tgtEl>
                                          <p:spTgt spid="29699">
                                            <p:txEl>
                                              <p:pRg st="8" end="8"/>
                                            </p:txEl>
                                          </p:spTgt>
                                        </p:tgtEl>
                                        <p:attrNameLst>
                                          <p:attrName>style.visibility</p:attrName>
                                        </p:attrNameLst>
                                      </p:cBhvr>
                                      <p:to>
                                        <p:strVal val="hidden"/>
                                      </p:to>
                                    </p:set>
                                  </p:childTnLst>
                                </p:cTn>
                              </p:par>
                              <p:par>
                                <p:cTn id="62" presetID="5" presetClass="exit" presetSubtype="10" fill="hold" nodeType="withEffect">
                                  <p:stCondLst>
                                    <p:cond delay="0"/>
                                  </p:stCondLst>
                                  <p:childTnLst>
                                    <p:animEffect transition="out" filter="checkerboard(across)">
                                      <p:cBhvr>
                                        <p:cTn id="63" dur="500"/>
                                        <p:tgtEl>
                                          <p:spTgt spid="29699">
                                            <p:txEl>
                                              <p:pRg st="10" end="10"/>
                                            </p:txEl>
                                          </p:spTgt>
                                        </p:tgtEl>
                                      </p:cBhvr>
                                    </p:animEffect>
                                    <p:set>
                                      <p:cBhvr>
                                        <p:cTn id="64" dur="1" fill="hold">
                                          <p:stCondLst>
                                            <p:cond delay="499"/>
                                          </p:stCondLst>
                                        </p:cTn>
                                        <p:tgtEl>
                                          <p:spTgt spid="29699">
                                            <p:txEl>
                                              <p:pRg st="10" end="10"/>
                                            </p:txEl>
                                          </p:spTgt>
                                        </p:tgtEl>
                                        <p:attrNameLst>
                                          <p:attrName>style.visibility</p:attrName>
                                        </p:attrNameLst>
                                      </p:cBhvr>
                                      <p:to>
                                        <p:strVal val="hidden"/>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6" presetClass="emph" presetSubtype="0" fill="hold" grpId="1" nodeType="clickEffect">
                                  <p:stCondLst>
                                    <p:cond delay="0"/>
                                  </p:stCondLst>
                                  <p:childTnLst>
                                    <p:animScale>
                                      <p:cBhvr>
                                        <p:cTn id="68"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9699"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4" name="Text Box 6"/>
          <p:cNvSpPr txBox="1">
            <a:spLocks noChangeArrowheads="1"/>
          </p:cNvSpPr>
          <p:nvPr/>
        </p:nvSpPr>
        <p:spPr bwMode="auto">
          <a:xfrm>
            <a:off x="179388" y="260350"/>
            <a:ext cx="2719387"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AR" altLang="es-AR" sz="3200" b="1">
                <a:solidFill>
                  <a:srgbClr val="FF0000"/>
                </a:solidFill>
                <a:effectLst>
                  <a:outerShdw blurRad="38100" dist="38100" dir="2700000" algn="tl">
                    <a:srgbClr val="000000"/>
                  </a:outerShdw>
                </a:effectLst>
              </a:rPr>
              <a:t>Recordamos</a:t>
            </a:r>
            <a:r>
              <a:rPr lang="es-AR" altLang="es-AR" b="1">
                <a:solidFill>
                  <a:srgbClr val="FF0000"/>
                </a:solidFill>
              </a:rPr>
              <a:t>:</a:t>
            </a:r>
            <a:endParaRPr lang="es-ES" altLang="es-AR" b="1">
              <a:solidFill>
                <a:srgbClr val="FF0000"/>
              </a:solidFill>
            </a:endParaRPr>
          </a:p>
        </p:txBody>
      </p:sp>
      <p:sp>
        <p:nvSpPr>
          <p:cNvPr id="32775" name="Text Box 7"/>
          <p:cNvSpPr txBox="1">
            <a:spLocks noChangeArrowheads="1"/>
          </p:cNvSpPr>
          <p:nvPr/>
        </p:nvSpPr>
        <p:spPr bwMode="auto">
          <a:xfrm>
            <a:off x="592138" y="876300"/>
            <a:ext cx="1270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AR" altLang="es-AR" sz="2800" b="1">
                <a:solidFill>
                  <a:srgbClr val="FF0000"/>
                </a:solidFill>
                <a:effectLst>
                  <a:outerShdw blurRad="38100" dist="38100" dir="2700000" algn="tl">
                    <a:srgbClr val="000000"/>
                  </a:outerShdw>
                </a:effectLst>
              </a:rPr>
              <a:t>RITOS</a:t>
            </a:r>
            <a:endParaRPr lang="es-ES" altLang="es-AR" sz="2800" b="1">
              <a:solidFill>
                <a:srgbClr val="FF0000"/>
              </a:solidFill>
              <a:effectLst>
                <a:outerShdw blurRad="38100" dist="38100" dir="2700000" algn="tl">
                  <a:srgbClr val="000000"/>
                </a:outerShdw>
              </a:effectLst>
            </a:endParaRPr>
          </a:p>
        </p:txBody>
      </p:sp>
      <p:sp>
        <p:nvSpPr>
          <p:cNvPr id="32776" name="Text Box 8"/>
          <p:cNvSpPr txBox="1">
            <a:spLocks noChangeArrowheads="1"/>
          </p:cNvSpPr>
          <p:nvPr/>
        </p:nvSpPr>
        <p:spPr bwMode="auto">
          <a:xfrm>
            <a:off x="2195513" y="811213"/>
            <a:ext cx="31781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AR" altLang="es-AR" sz="2000">
                <a:solidFill>
                  <a:srgbClr val="FF0000"/>
                </a:solidFill>
                <a:effectLst>
                  <a:outerShdw blurRad="38100" dist="38100" dir="2700000" algn="tl">
                    <a:srgbClr val="000000"/>
                  </a:outerShdw>
                </a:effectLst>
              </a:rPr>
              <a:t>CANTOS DE </a:t>
            </a:r>
          </a:p>
          <a:p>
            <a:pPr>
              <a:defRPr/>
            </a:pPr>
            <a:r>
              <a:rPr lang="es-AR" altLang="es-AR" sz="2000">
                <a:solidFill>
                  <a:srgbClr val="FF0000"/>
                </a:solidFill>
                <a:effectLst>
                  <a:outerShdw blurRad="38100" dist="38100" dir="2700000" algn="tl">
                    <a:srgbClr val="000000"/>
                  </a:outerShdw>
                </a:effectLst>
              </a:rPr>
              <a:t>PRIMERA IMPORTANCIA</a:t>
            </a:r>
            <a:endParaRPr lang="es-ES" altLang="es-AR" sz="2000">
              <a:solidFill>
                <a:srgbClr val="FF0000"/>
              </a:solidFill>
              <a:effectLst>
                <a:outerShdw blurRad="38100" dist="38100" dir="2700000" algn="tl">
                  <a:srgbClr val="000000"/>
                </a:outerShdw>
              </a:effectLst>
            </a:endParaRPr>
          </a:p>
        </p:txBody>
      </p:sp>
      <p:sp>
        <p:nvSpPr>
          <p:cNvPr id="32777" name="Rectangle 9"/>
          <p:cNvSpPr>
            <a:spLocks noChangeArrowheads="1"/>
          </p:cNvSpPr>
          <p:nvPr/>
        </p:nvSpPr>
        <p:spPr bwMode="auto">
          <a:xfrm>
            <a:off x="5580063" y="765175"/>
            <a:ext cx="35639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s-AR" altLang="es-AR" sz="2000">
                <a:solidFill>
                  <a:srgbClr val="FF0000"/>
                </a:solidFill>
                <a:effectLst>
                  <a:outerShdw blurRad="38100" dist="38100" dir="2700000" algn="tl">
                    <a:srgbClr val="000000"/>
                  </a:outerShdw>
                </a:effectLst>
              </a:rPr>
              <a:t>CANTOS DE </a:t>
            </a:r>
          </a:p>
          <a:p>
            <a:pPr>
              <a:defRPr/>
            </a:pPr>
            <a:r>
              <a:rPr lang="es-AR" altLang="es-AR" sz="2000">
                <a:solidFill>
                  <a:srgbClr val="FF0000"/>
                </a:solidFill>
                <a:effectLst>
                  <a:outerShdw blurRad="38100" dist="38100" dir="2700000" algn="tl">
                    <a:srgbClr val="000000"/>
                  </a:outerShdw>
                </a:effectLst>
              </a:rPr>
              <a:t>SEGUNDA IMPORTANCIA</a:t>
            </a:r>
            <a:endParaRPr lang="es-ES" altLang="es-AR" sz="2000">
              <a:solidFill>
                <a:srgbClr val="FF0000"/>
              </a:solidFill>
              <a:effectLst>
                <a:outerShdw blurRad="38100" dist="38100" dir="2700000" algn="tl">
                  <a:srgbClr val="000000"/>
                </a:outerShdw>
              </a:effectLst>
            </a:endParaRPr>
          </a:p>
        </p:txBody>
      </p:sp>
      <p:sp>
        <p:nvSpPr>
          <p:cNvPr id="32778" name="Line 10"/>
          <p:cNvSpPr>
            <a:spLocks noChangeShapeType="1"/>
          </p:cNvSpPr>
          <p:nvPr/>
        </p:nvSpPr>
        <p:spPr bwMode="auto">
          <a:xfrm>
            <a:off x="2051050" y="1052513"/>
            <a:ext cx="0" cy="5329237"/>
          </a:xfrm>
          <a:prstGeom prst="line">
            <a:avLst/>
          </a:prstGeom>
          <a:noFill/>
          <a:ln w="57150" cmpd="thickThin">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p>
        </p:txBody>
      </p:sp>
      <p:sp>
        <p:nvSpPr>
          <p:cNvPr id="32779" name="Line 11"/>
          <p:cNvSpPr>
            <a:spLocks noChangeShapeType="1"/>
          </p:cNvSpPr>
          <p:nvPr/>
        </p:nvSpPr>
        <p:spPr bwMode="auto">
          <a:xfrm>
            <a:off x="5508625" y="1052513"/>
            <a:ext cx="0" cy="5329237"/>
          </a:xfrm>
          <a:prstGeom prst="line">
            <a:avLst/>
          </a:prstGeom>
          <a:noFill/>
          <a:ln w="57150" cmpd="thickThin">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p>
        </p:txBody>
      </p:sp>
      <p:sp>
        <p:nvSpPr>
          <p:cNvPr id="32780" name="Line 12"/>
          <p:cNvSpPr>
            <a:spLocks noChangeShapeType="1"/>
          </p:cNvSpPr>
          <p:nvPr/>
        </p:nvSpPr>
        <p:spPr bwMode="auto">
          <a:xfrm flipH="1" flipV="1">
            <a:off x="1835150" y="1700213"/>
            <a:ext cx="6408738" cy="0"/>
          </a:xfrm>
          <a:prstGeom prst="line">
            <a:avLst/>
          </a:prstGeom>
          <a:noFill/>
          <a:ln w="57150" cmpd="thickThin">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p>
        </p:txBody>
      </p:sp>
      <p:sp>
        <p:nvSpPr>
          <p:cNvPr id="32803" name="Text Box 35"/>
          <p:cNvSpPr txBox="1">
            <a:spLocks noChangeArrowheads="1"/>
          </p:cNvSpPr>
          <p:nvPr/>
        </p:nvSpPr>
        <p:spPr bwMode="auto">
          <a:xfrm>
            <a:off x="0" y="1484313"/>
            <a:ext cx="213201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es-ES" altLang="es-AR" sz="2400" b="1">
                <a:solidFill>
                  <a:srgbClr val="FF0000"/>
                </a:solidFill>
                <a:effectLst>
                  <a:outerShdw blurRad="38100" dist="38100" dir="2700000" algn="tl">
                    <a:srgbClr val="000000"/>
                  </a:outerShdw>
                </a:effectLst>
              </a:rPr>
              <a:t>LITURGIA </a:t>
            </a:r>
          </a:p>
          <a:p>
            <a:pPr algn="ctr">
              <a:defRPr/>
            </a:pPr>
            <a:r>
              <a:rPr lang="es-ES" altLang="es-AR" sz="2400" b="1">
                <a:solidFill>
                  <a:srgbClr val="FF0000"/>
                </a:solidFill>
                <a:effectLst>
                  <a:outerShdw blurRad="38100" dist="38100" dir="2700000" algn="tl">
                    <a:srgbClr val="000000"/>
                  </a:outerShdw>
                </a:effectLst>
              </a:rPr>
              <a:t>DE LA </a:t>
            </a:r>
          </a:p>
          <a:p>
            <a:pPr algn="ctr">
              <a:defRPr/>
            </a:pPr>
            <a:r>
              <a:rPr lang="es-ES" altLang="es-AR" sz="2400" b="1">
                <a:solidFill>
                  <a:srgbClr val="FF0000"/>
                </a:solidFill>
                <a:effectLst>
                  <a:outerShdw blurRad="38100" dist="38100" dir="2700000" algn="tl">
                    <a:srgbClr val="000000"/>
                  </a:outerShdw>
                </a:effectLst>
              </a:rPr>
              <a:t>EUCARISTIA </a:t>
            </a:r>
          </a:p>
        </p:txBody>
      </p:sp>
      <p:sp>
        <p:nvSpPr>
          <p:cNvPr id="32804" name="Text Box 36"/>
          <p:cNvSpPr txBox="1">
            <a:spLocks noChangeArrowheads="1"/>
          </p:cNvSpPr>
          <p:nvPr/>
        </p:nvSpPr>
        <p:spPr bwMode="auto">
          <a:xfrm>
            <a:off x="0" y="2708275"/>
            <a:ext cx="20256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spcBef>
                <a:spcPct val="20000"/>
              </a:spcBef>
              <a:buChar char="•"/>
              <a:defRPr sz="3200">
                <a:solidFill>
                  <a:schemeClr val="tx1"/>
                </a:solidFill>
                <a:latin typeface="Arial" charset="0"/>
              </a:defRPr>
            </a:lvl1pPr>
            <a:lvl2pPr marL="800100" indent="-342900" eaLnBrk="0" hangingPunct="0">
              <a:spcBef>
                <a:spcPct val="20000"/>
              </a:spcBef>
              <a:buChar char="–"/>
              <a:defRPr sz="2800">
                <a:solidFill>
                  <a:schemeClr val="tx1"/>
                </a:solidFill>
                <a:latin typeface="Arial" charset="0"/>
              </a:defRPr>
            </a:lvl2pPr>
            <a:lvl3pPr marL="1257300" indent="-342900" eaLnBrk="0" hangingPunct="0">
              <a:spcBef>
                <a:spcPct val="20000"/>
              </a:spcBef>
              <a:buChar char="•"/>
              <a:defRPr sz="2400">
                <a:solidFill>
                  <a:schemeClr val="tx1"/>
                </a:solidFill>
                <a:latin typeface="Arial" charset="0"/>
              </a:defRPr>
            </a:lvl3pPr>
            <a:lvl4pPr marL="1714500" indent="-342900" eaLnBrk="0" hangingPunct="0">
              <a:spcBef>
                <a:spcPct val="20000"/>
              </a:spcBef>
              <a:buChar char="–"/>
              <a:defRPr sz="2000">
                <a:solidFill>
                  <a:schemeClr val="tx1"/>
                </a:solidFill>
                <a:latin typeface="Arial" charset="0"/>
              </a:defRPr>
            </a:lvl4pPr>
            <a:lvl5pPr marL="2171700" indent="-342900" eaLnBrk="0" hangingPunct="0">
              <a:spcBef>
                <a:spcPct val="20000"/>
              </a:spcBef>
              <a:buChar char="»"/>
              <a:defRPr sz="2000">
                <a:solidFill>
                  <a:schemeClr val="tx1"/>
                </a:solidFill>
                <a:latin typeface="Arial" charset="0"/>
              </a:defRPr>
            </a:lvl5pPr>
            <a:lvl6pPr marL="2628900" indent="-342900" eaLnBrk="0" fontAlgn="base" hangingPunct="0">
              <a:spcBef>
                <a:spcPct val="20000"/>
              </a:spcBef>
              <a:spcAft>
                <a:spcPct val="0"/>
              </a:spcAft>
              <a:buChar char="»"/>
              <a:defRPr sz="2000">
                <a:solidFill>
                  <a:schemeClr val="tx1"/>
                </a:solidFill>
                <a:latin typeface="Arial" charset="0"/>
              </a:defRPr>
            </a:lvl6pPr>
            <a:lvl7pPr marL="3086100" indent="-342900" eaLnBrk="0" fontAlgn="base" hangingPunct="0">
              <a:spcBef>
                <a:spcPct val="20000"/>
              </a:spcBef>
              <a:spcAft>
                <a:spcPct val="0"/>
              </a:spcAft>
              <a:buChar char="»"/>
              <a:defRPr sz="2000">
                <a:solidFill>
                  <a:schemeClr val="tx1"/>
                </a:solidFill>
                <a:latin typeface="Arial" charset="0"/>
              </a:defRPr>
            </a:lvl7pPr>
            <a:lvl8pPr marL="3543300" indent="-342900" eaLnBrk="0" fontAlgn="base" hangingPunct="0">
              <a:spcBef>
                <a:spcPct val="20000"/>
              </a:spcBef>
              <a:spcAft>
                <a:spcPct val="0"/>
              </a:spcAft>
              <a:buChar char="»"/>
              <a:defRPr sz="2000">
                <a:solidFill>
                  <a:schemeClr val="tx1"/>
                </a:solidFill>
                <a:latin typeface="Arial" charset="0"/>
              </a:defRPr>
            </a:lvl8pPr>
            <a:lvl9pPr marL="4000500" indent="-3429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AutoNum type="alphaLcParenR"/>
            </a:pPr>
            <a:r>
              <a:rPr lang="es-ES" altLang="es-AR" sz="1800" b="1"/>
              <a:t>Presentación </a:t>
            </a:r>
          </a:p>
          <a:p>
            <a:pPr algn="ctr" eaLnBrk="1" hangingPunct="1">
              <a:spcBef>
                <a:spcPct val="0"/>
              </a:spcBef>
              <a:buFontTx/>
              <a:buNone/>
            </a:pPr>
            <a:r>
              <a:rPr lang="es-ES" altLang="es-AR" sz="1800" b="1"/>
              <a:t>de Ofrendas</a:t>
            </a:r>
          </a:p>
          <a:p>
            <a:pPr algn="ctr" eaLnBrk="1" hangingPunct="1">
              <a:spcBef>
                <a:spcPct val="0"/>
              </a:spcBef>
              <a:buFontTx/>
              <a:buNone/>
            </a:pPr>
            <a:r>
              <a:rPr lang="es-ES" altLang="es-AR" sz="1800" b="1"/>
              <a:t>(ex “ofertorio”)</a:t>
            </a:r>
            <a:r>
              <a:rPr lang="es-ES" altLang="es-AR" sz="1800"/>
              <a:t> </a:t>
            </a:r>
          </a:p>
        </p:txBody>
      </p:sp>
      <p:sp>
        <p:nvSpPr>
          <p:cNvPr id="32805" name="Text Box 37"/>
          <p:cNvSpPr txBox="1">
            <a:spLocks noChangeArrowheads="1"/>
          </p:cNvSpPr>
          <p:nvPr/>
        </p:nvSpPr>
        <p:spPr bwMode="auto">
          <a:xfrm>
            <a:off x="0" y="3789363"/>
            <a:ext cx="19939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es-AR" altLang="es-AR" b="1">
                <a:effectLst>
                  <a:outerShdw blurRad="38100" dist="38100" dir="2700000" algn="tl">
                    <a:srgbClr val="FFFFFF"/>
                  </a:outerShdw>
                </a:effectLst>
              </a:rPr>
              <a:t>b) </a:t>
            </a:r>
            <a:r>
              <a:rPr lang="es-AR" altLang="es-AR" sz="2000" b="1">
                <a:effectLst>
                  <a:outerShdw blurRad="38100" dist="38100" dir="2700000" algn="tl">
                    <a:srgbClr val="FFFFFF"/>
                  </a:outerShdw>
                </a:effectLst>
              </a:rPr>
              <a:t>PLEGARIA</a:t>
            </a:r>
          </a:p>
          <a:p>
            <a:pPr algn="ctr">
              <a:defRPr/>
            </a:pPr>
            <a:r>
              <a:rPr lang="es-AR" altLang="es-AR" sz="2000" b="1">
                <a:effectLst>
                  <a:outerShdw blurRad="38100" dist="38100" dir="2700000" algn="tl">
                    <a:srgbClr val="FFFFFF"/>
                  </a:outerShdw>
                </a:effectLst>
              </a:rPr>
              <a:t> EUCARISTICA</a:t>
            </a:r>
            <a:endParaRPr lang="es-ES" altLang="es-AR" sz="2000" b="1">
              <a:effectLst>
                <a:outerShdw blurRad="38100" dist="38100" dir="2700000" algn="tl">
                  <a:srgbClr val="FFFFFF"/>
                </a:outerShdw>
              </a:effectLst>
            </a:endParaRPr>
          </a:p>
        </p:txBody>
      </p:sp>
      <p:sp>
        <p:nvSpPr>
          <p:cNvPr id="32806" name="Text Box 38"/>
          <p:cNvSpPr txBox="1">
            <a:spLocks noChangeArrowheads="1"/>
          </p:cNvSpPr>
          <p:nvPr/>
        </p:nvSpPr>
        <p:spPr bwMode="auto">
          <a:xfrm>
            <a:off x="179388" y="5876925"/>
            <a:ext cx="1784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es-AR" sz="1800" b="1"/>
              <a:t>c) COMUNION</a:t>
            </a:r>
            <a:r>
              <a:rPr lang="es-ES" altLang="es-AR" sz="1800"/>
              <a:t> </a:t>
            </a:r>
          </a:p>
        </p:txBody>
      </p:sp>
      <p:sp>
        <p:nvSpPr>
          <p:cNvPr id="32807" name="Text Box 39"/>
          <p:cNvSpPr txBox="1">
            <a:spLocks noChangeArrowheads="1"/>
          </p:cNvSpPr>
          <p:nvPr/>
        </p:nvSpPr>
        <p:spPr bwMode="auto">
          <a:xfrm>
            <a:off x="5580063" y="1989138"/>
            <a:ext cx="30416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ES_tradnl" altLang="es-AR" b="1">
                <a:solidFill>
                  <a:srgbClr val="FF0000"/>
                </a:solidFill>
                <a:effectLst>
                  <a:outerShdw blurRad="38100" dist="38100" dir="2700000" algn="tl">
                    <a:srgbClr val="000000"/>
                  </a:outerShdw>
                </a:effectLst>
              </a:rPr>
              <a:t>Canto de PRESENTACION</a:t>
            </a:r>
            <a:endParaRPr lang="es-ES_tradnl" altLang="es-AR" b="1" i="1">
              <a:solidFill>
                <a:srgbClr val="FF0000"/>
              </a:solidFill>
              <a:effectLst>
                <a:outerShdw blurRad="38100" dist="38100" dir="2700000" algn="tl">
                  <a:srgbClr val="000000"/>
                </a:outerShdw>
              </a:effectLst>
            </a:endParaRPr>
          </a:p>
          <a:p>
            <a:pPr>
              <a:defRPr/>
            </a:pPr>
            <a:r>
              <a:rPr lang="es-ES_tradnl" altLang="es-AR" b="1" i="1">
                <a:solidFill>
                  <a:srgbClr val="FF0000"/>
                </a:solidFill>
                <a:effectLst>
                  <a:outerShdw blurRad="38100" dist="38100" dir="2700000" algn="tl">
                    <a:srgbClr val="000000"/>
                  </a:outerShdw>
                </a:effectLst>
              </a:rPr>
              <a:t>Puede referirse al día </a:t>
            </a:r>
          </a:p>
          <a:p>
            <a:pPr>
              <a:defRPr/>
            </a:pPr>
            <a:r>
              <a:rPr lang="es-ES_tradnl" altLang="es-AR" b="1" i="1">
                <a:solidFill>
                  <a:srgbClr val="FF0000"/>
                </a:solidFill>
                <a:effectLst>
                  <a:outerShdw blurRad="38100" dist="38100" dir="2700000" algn="tl">
                    <a:srgbClr val="000000"/>
                  </a:outerShdw>
                </a:effectLst>
              </a:rPr>
              <a:t>o al “tiempo litúrgico” </a:t>
            </a:r>
          </a:p>
          <a:p>
            <a:pPr>
              <a:defRPr/>
            </a:pPr>
            <a:r>
              <a:rPr lang="es-ES_tradnl" altLang="es-AR" b="1" i="1">
                <a:solidFill>
                  <a:srgbClr val="FF0000"/>
                </a:solidFill>
                <a:effectLst>
                  <a:outerShdw blurRad="38100" dist="38100" dir="2700000" algn="tl">
                    <a:srgbClr val="000000"/>
                  </a:outerShdw>
                </a:effectLst>
              </a:rPr>
              <a:t>o a las ofrendas</a:t>
            </a:r>
            <a:r>
              <a:rPr lang="es-ES" altLang="es-AR" b="1">
                <a:solidFill>
                  <a:srgbClr val="FF0000"/>
                </a:solidFill>
                <a:effectLst>
                  <a:outerShdw blurRad="38100" dist="38100" dir="2700000" algn="tl">
                    <a:srgbClr val="000000"/>
                  </a:outerShdw>
                </a:effectLst>
              </a:rPr>
              <a:t> </a:t>
            </a:r>
          </a:p>
        </p:txBody>
      </p:sp>
      <p:sp>
        <p:nvSpPr>
          <p:cNvPr id="32808" name="Line 40"/>
          <p:cNvSpPr>
            <a:spLocks noChangeShapeType="1"/>
          </p:cNvSpPr>
          <p:nvPr/>
        </p:nvSpPr>
        <p:spPr bwMode="auto">
          <a:xfrm flipV="1">
            <a:off x="1979613" y="2852738"/>
            <a:ext cx="3744912" cy="2159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p>
        </p:txBody>
      </p:sp>
      <p:sp>
        <p:nvSpPr>
          <p:cNvPr id="32809" name="Text Box 41"/>
          <p:cNvSpPr txBox="1">
            <a:spLocks noChangeArrowheads="1"/>
          </p:cNvSpPr>
          <p:nvPr/>
        </p:nvSpPr>
        <p:spPr bwMode="auto">
          <a:xfrm>
            <a:off x="2700338" y="2997200"/>
            <a:ext cx="15271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ES" altLang="es-AR" sz="2800" b="1">
                <a:solidFill>
                  <a:srgbClr val="FF0000"/>
                </a:solidFill>
                <a:effectLst>
                  <a:outerShdw blurRad="38100" dist="38100" dir="2700000" algn="tl">
                    <a:srgbClr val="000000"/>
                  </a:outerShdw>
                </a:effectLst>
              </a:rPr>
              <a:t>SANTO </a:t>
            </a:r>
          </a:p>
        </p:txBody>
      </p:sp>
      <p:sp>
        <p:nvSpPr>
          <p:cNvPr id="32810" name="AutoShape 42"/>
          <p:cNvSpPr>
            <a:spLocks/>
          </p:cNvSpPr>
          <p:nvPr/>
        </p:nvSpPr>
        <p:spPr bwMode="auto">
          <a:xfrm>
            <a:off x="2051050" y="3141663"/>
            <a:ext cx="288925" cy="2016125"/>
          </a:xfrm>
          <a:prstGeom prst="leftBrace">
            <a:avLst>
              <a:gd name="adj1" fmla="val 58150"/>
              <a:gd name="adj2" fmla="val 50000"/>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AR" altLang="es-AR" sz="1800"/>
          </a:p>
        </p:txBody>
      </p:sp>
      <p:sp>
        <p:nvSpPr>
          <p:cNvPr id="32811" name="Text Box 43"/>
          <p:cNvSpPr txBox="1">
            <a:spLocks noChangeArrowheads="1"/>
          </p:cNvSpPr>
          <p:nvPr/>
        </p:nvSpPr>
        <p:spPr bwMode="auto">
          <a:xfrm>
            <a:off x="2124075" y="3644900"/>
            <a:ext cx="35655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AR" altLang="es-AR" sz="2000" b="1">
                <a:solidFill>
                  <a:srgbClr val="FF0000"/>
                </a:solidFill>
                <a:effectLst>
                  <a:outerShdw blurRad="38100" dist="38100" dir="2700000" algn="tl">
                    <a:srgbClr val="000000"/>
                  </a:outerShdw>
                </a:effectLst>
              </a:rPr>
              <a:t>Aclamación Eucarística</a:t>
            </a:r>
          </a:p>
          <a:p>
            <a:pPr>
              <a:defRPr/>
            </a:pPr>
            <a:r>
              <a:rPr lang="es-AR" altLang="es-AR" sz="2000" b="1">
                <a:solidFill>
                  <a:srgbClr val="FF0000"/>
                </a:solidFill>
                <a:effectLst>
                  <a:outerShdw blurRad="38100" dist="38100" dir="2700000" algn="tl">
                    <a:srgbClr val="000000"/>
                  </a:outerShdw>
                </a:effectLst>
              </a:rPr>
              <a:t>“Este es el misterio” y otras</a:t>
            </a:r>
            <a:endParaRPr lang="es-ES" altLang="es-AR" sz="2000" b="1">
              <a:solidFill>
                <a:srgbClr val="FF0000"/>
              </a:solidFill>
              <a:effectLst>
                <a:outerShdw blurRad="38100" dist="38100" dir="2700000" algn="tl">
                  <a:srgbClr val="000000"/>
                </a:outerShdw>
              </a:effectLst>
            </a:endParaRPr>
          </a:p>
        </p:txBody>
      </p:sp>
      <p:sp>
        <p:nvSpPr>
          <p:cNvPr id="32812" name="Text Box 44"/>
          <p:cNvSpPr txBox="1">
            <a:spLocks noChangeArrowheads="1"/>
          </p:cNvSpPr>
          <p:nvPr/>
        </p:nvSpPr>
        <p:spPr bwMode="auto">
          <a:xfrm>
            <a:off x="2195513" y="4506913"/>
            <a:ext cx="293370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es-ES_tradnl" altLang="es-AR" sz="2800" b="1">
                <a:solidFill>
                  <a:srgbClr val="FF0000"/>
                </a:solidFill>
                <a:effectLst>
                  <a:outerShdw blurRad="38100" dist="38100" dir="2700000" algn="tl">
                    <a:srgbClr val="000000"/>
                  </a:outerShdw>
                </a:effectLst>
              </a:rPr>
              <a:t>AMEN</a:t>
            </a:r>
          </a:p>
          <a:p>
            <a:pPr algn="ctr">
              <a:defRPr/>
            </a:pPr>
            <a:r>
              <a:rPr lang="es-ES_tradnl" altLang="es-AR" b="1">
                <a:solidFill>
                  <a:srgbClr val="FF0000"/>
                </a:solidFill>
              </a:rPr>
              <a:t>(</a:t>
            </a:r>
            <a:r>
              <a:rPr lang="es-ES_tradnl" altLang="es-AR" sz="1400" b="1">
                <a:solidFill>
                  <a:srgbClr val="FF0000"/>
                </a:solidFill>
              </a:rPr>
              <a:t>final de la Plegaria Eucarística)</a:t>
            </a:r>
            <a:r>
              <a:rPr lang="es-ES" altLang="es-AR" b="1">
                <a:solidFill>
                  <a:srgbClr val="FF0000"/>
                </a:solidFill>
              </a:rPr>
              <a:t> </a:t>
            </a:r>
          </a:p>
        </p:txBody>
      </p:sp>
      <p:sp>
        <p:nvSpPr>
          <p:cNvPr id="32813" name="Text Box 45"/>
          <p:cNvSpPr txBox="1">
            <a:spLocks noChangeArrowheads="1"/>
          </p:cNvSpPr>
          <p:nvPr/>
        </p:nvSpPr>
        <p:spPr bwMode="auto">
          <a:xfrm>
            <a:off x="2368550" y="5373688"/>
            <a:ext cx="2203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ES_tradnl" altLang="es-AR">
                <a:solidFill>
                  <a:srgbClr val="FF0000"/>
                </a:solidFill>
                <a:effectLst>
                  <a:outerShdw blurRad="38100" dist="38100" dir="2700000" algn="tl">
                    <a:srgbClr val="000000"/>
                  </a:outerShdw>
                </a:effectLst>
              </a:rPr>
              <a:t>PADRE NUESTRO</a:t>
            </a:r>
          </a:p>
          <a:p>
            <a:pPr>
              <a:defRPr/>
            </a:pPr>
            <a:r>
              <a:rPr lang="es-ES_tradnl" altLang="es-AR">
                <a:solidFill>
                  <a:srgbClr val="FF0000"/>
                </a:solidFill>
                <a:effectLst>
                  <a:outerShdw blurRad="38100" dist="38100" dir="2700000" algn="tl">
                    <a:srgbClr val="000000"/>
                  </a:outerShdw>
                </a:effectLst>
              </a:rPr>
              <a:t>y “Tuyo es el reino”</a:t>
            </a:r>
            <a:r>
              <a:rPr lang="es-ES" altLang="es-AR">
                <a:solidFill>
                  <a:srgbClr val="FF0000"/>
                </a:solidFill>
                <a:effectLst>
                  <a:outerShdw blurRad="38100" dist="38100" dir="2700000" algn="tl">
                    <a:srgbClr val="000000"/>
                  </a:outerShdw>
                </a:effectLst>
              </a:rPr>
              <a:t> </a:t>
            </a:r>
          </a:p>
        </p:txBody>
      </p:sp>
      <p:sp>
        <p:nvSpPr>
          <p:cNvPr id="32814" name="Text Box 46"/>
          <p:cNvSpPr txBox="1">
            <a:spLocks noChangeArrowheads="1"/>
          </p:cNvSpPr>
          <p:nvPr/>
        </p:nvSpPr>
        <p:spPr bwMode="auto">
          <a:xfrm>
            <a:off x="5724525" y="5516563"/>
            <a:ext cx="22288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ES_tradnl" altLang="es-AR" sz="1800" b="1">
                <a:solidFill>
                  <a:srgbClr val="FF0000"/>
                </a:solidFill>
              </a:rPr>
              <a:t>Cordero de Dios</a:t>
            </a:r>
          </a:p>
          <a:p>
            <a:pPr algn="ctr" eaLnBrk="1" hangingPunct="1">
              <a:spcBef>
                <a:spcPct val="0"/>
              </a:spcBef>
              <a:buFontTx/>
              <a:buNone/>
            </a:pPr>
            <a:r>
              <a:rPr lang="es-ES_tradnl" altLang="es-AR" sz="1800" b="1">
                <a:solidFill>
                  <a:srgbClr val="FF0000"/>
                </a:solidFill>
              </a:rPr>
              <a:t>( </a:t>
            </a:r>
            <a:r>
              <a:rPr lang="es-ES_tradnl" altLang="es-AR" sz="1800" b="1" i="1">
                <a:solidFill>
                  <a:srgbClr val="FF0000"/>
                </a:solidFill>
              </a:rPr>
              <a:t>fracción del Pan)</a:t>
            </a:r>
            <a:r>
              <a:rPr lang="es-ES" altLang="es-AR" sz="1800" b="1">
                <a:solidFill>
                  <a:srgbClr val="FF0000"/>
                </a:solidFill>
              </a:rPr>
              <a:t> </a:t>
            </a:r>
          </a:p>
        </p:txBody>
      </p:sp>
      <p:sp>
        <p:nvSpPr>
          <p:cNvPr id="32816" name="AutoShape 48"/>
          <p:cNvSpPr>
            <a:spLocks/>
          </p:cNvSpPr>
          <p:nvPr/>
        </p:nvSpPr>
        <p:spPr bwMode="auto">
          <a:xfrm>
            <a:off x="2124075" y="5373688"/>
            <a:ext cx="215900" cy="1223962"/>
          </a:xfrm>
          <a:prstGeom prst="leftBrace">
            <a:avLst>
              <a:gd name="adj1" fmla="val 47243"/>
              <a:gd name="adj2" fmla="val 51231"/>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AR" altLang="es-AR" sz="1800"/>
          </a:p>
        </p:txBody>
      </p:sp>
      <p:sp>
        <p:nvSpPr>
          <p:cNvPr id="32817" name="Text Box 49"/>
          <p:cNvSpPr txBox="1">
            <a:spLocks noChangeArrowheads="1"/>
          </p:cNvSpPr>
          <p:nvPr/>
        </p:nvSpPr>
        <p:spPr bwMode="auto">
          <a:xfrm>
            <a:off x="2463800" y="6113463"/>
            <a:ext cx="3016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ES_tradnl" altLang="es-AR" b="1">
                <a:solidFill>
                  <a:srgbClr val="FF0000"/>
                </a:solidFill>
                <a:effectLst>
                  <a:outerShdw blurRad="38100" dist="38100" dir="2700000" algn="tl">
                    <a:srgbClr val="000000"/>
                  </a:outerShdw>
                </a:effectLst>
              </a:rPr>
              <a:t>Procesión de COMUNIÓN</a:t>
            </a:r>
            <a:r>
              <a:rPr lang="es-ES" altLang="es-AR" b="1">
                <a:solidFill>
                  <a:srgbClr val="FF0000"/>
                </a:solidFill>
                <a:effectLst>
                  <a:outerShdw blurRad="38100" dist="38100" dir="2700000" algn="tl">
                    <a:srgbClr val="000000"/>
                  </a:outerShdw>
                </a:effectLst>
              </a:rPr>
              <a:t> </a:t>
            </a:r>
          </a:p>
        </p:txBody>
      </p:sp>
      <p:sp>
        <p:nvSpPr>
          <p:cNvPr id="32818" name="Text Box 50"/>
          <p:cNvSpPr txBox="1">
            <a:spLocks noChangeArrowheads="1"/>
          </p:cNvSpPr>
          <p:nvPr/>
        </p:nvSpPr>
        <p:spPr bwMode="auto">
          <a:xfrm>
            <a:off x="5703888" y="6256338"/>
            <a:ext cx="3206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ES_tradnl" altLang="es-AR">
                <a:solidFill>
                  <a:srgbClr val="FF0000"/>
                </a:solidFill>
                <a:effectLst>
                  <a:outerShdw blurRad="38100" dist="38100" dir="2700000" algn="tl">
                    <a:srgbClr val="000000"/>
                  </a:outerShdw>
                </a:effectLst>
              </a:rPr>
              <a:t>Canto de POST-COMUNIÓN</a:t>
            </a:r>
            <a:r>
              <a:rPr lang="es-ES" altLang="es-AR">
                <a:solidFill>
                  <a:srgbClr val="FF0000"/>
                </a:solidFill>
                <a:effectLst>
                  <a:outerShdw blurRad="38100" dist="38100" dir="2700000" algn="tl">
                    <a:srgbClr val="000000"/>
                  </a:outerShdw>
                </a:effectLst>
              </a:rPr>
              <a:t> </a:t>
            </a:r>
          </a:p>
        </p:txBody>
      </p:sp>
    </p:spTree>
    <p:extLst>
      <p:ext uri="{BB962C8B-B14F-4D97-AF65-F5344CB8AC3E}">
        <p14:creationId xmlns:p14="http://schemas.microsoft.com/office/powerpoint/2010/main" val="12023189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7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55" presetClass="entr" presetSubtype="0" fill="hold" grpId="0" nodeType="clickEffect">
                                  <p:stCondLst>
                                    <p:cond delay="0"/>
                                  </p:stCondLst>
                                  <p:childTnLst>
                                    <p:set>
                                      <p:cBhvr>
                                        <p:cTn id="22" dur="1" fill="hold">
                                          <p:stCondLst>
                                            <p:cond delay="0"/>
                                          </p:stCondLst>
                                        </p:cTn>
                                        <p:tgtEl>
                                          <p:spTgt spid="32780"/>
                                        </p:tgtEl>
                                        <p:attrNameLst>
                                          <p:attrName>style.visibility</p:attrName>
                                        </p:attrNameLst>
                                      </p:cBhvr>
                                      <p:to>
                                        <p:strVal val="visible"/>
                                      </p:to>
                                    </p:set>
                                    <p:anim calcmode="lin" valueType="num">
                                      <p:cBhvr>
                                        <p:cTn id="23" dur="1000" fill="hold"/>
                                        <p:tgtEl>
                                          <p:spTgt spid="32780"/>
                                        </p:tgtEl>
                                        <p:attrNameLst>
                                          <p:attrName>ppt_w</p:attrName>
                                        </p:attrNameLst>
                                      </p:cBhvr>
                                      <p:tavLst>
                                        <p:tav tm="0">
                                          <p:val>
                                            <p:strVal val="#ppt_w*0.70"/>
                                          </p:val>
                                        </p:tav>
                                        <p:tav tm="100000">
                                          <p:val>
                                            <p:strVal val="#ppt_w"/>
                                          </p:val>
                                        </p:tav>
                                      </p:tavLst>
                                    </p:anim>
                                    <p:anim calcmode="lin" valueType="num">
                                      <p:cBhvr>
                                        <p:cTn id="24" dur="1000" fill="hold"/>
                                        <p:tgtEl>
                                          <p:spTgt spid="32780"/>
                                        </p:tgtEl>
                                        <p:attrNameLst>
                                          <p:attrName>ppt_h</p:attrName>
                                        </p:attrNameLst>
                                      </p:cBhvr>
                                      <p:tavLst>
                                        <p:tav tm="0">
                                          <p:val>
                                            <p:strVal val="#ppt_h"/>
                                          </p:val>
                                        </p:tav>
                                        <p:tav tm="100000">
                                          <p:val>
                                            <p:strVal val="#ppt_h"/>
                                          </p:val>
                                        </p:tav>
                                      </p:tavLst>
                                    </p:anim>
                                    <p:animEffect transition="in" filter="fade">
                                      <p:cBhvr>
                                        <p:cTn id="25" dur="1000"/>
                                        <p:tgtEl>
                                          <p:spTgt spid="3278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2779"/>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778"/>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2803"/>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1" nodeType="clickEffect">
                                  <p:stCondLst>
                                    <p:cond delay="0"/>
                                  </p:stCondLst>
                                  <p:childTnLst>
                                    <p:set>
                                      <p:cBhvr>
                                        <p:cTn id="41" dur="1" fill="hold">
                                          <p:stCondLst>
                                            <p:cond delay="0"/>
                                          </p:stCondLst>
                                        </p:cTn>
                                        <p:tgtEl>
                                          <p:spTgt spid="32803"/>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2804"/>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32805">
                                            <p:txEl>
                                              <p:pRg st="0" end="0"/>
                                            </p:txEl>
                                          </p:spTgt>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32805">
                                            <p:txEl>
                                              <p:pRg st="1" end="1"/>
                                            </p:txEl>
                                          </p:spTgt>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nodeType="clickEffect">
                                  <p:stCondLst>
                                    <p:cond delay="0"/>
                                  </p:stCondLst>
                                  <p:childTnLst>
                                    <p:set>
                                      <p:cBhvr>
                                        <p:cTn id="55" dur="1" fill="hold">
                                          <p:stCondLst>
                                            <p:cond delay="0"/>
                                          </p:stCondLst>
                                        </p:cTn>
                                        <p:tgtEl>
                                          <p:spTgt spid="32806">
                                            <p:txEl>
                                              <p:pRg st="0" end="0"/>
                                            </p:txEl>
                                          </p:spTgt>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55" presetClass="entr" presetSubtype="0" fill="hold" grpId="0" nodeType="clickEffect">
                                  <p:stCondLst>
                                    <p:cond delay="0"/>
                                  </p:stCondLst>
                                  <p:childTnLst>
                                    <p:set>
                                      <p:cBhvr>
                                        <p:cTn id="59" dur="1" fill="hold">
                                          <p:stCondLst>
                                            <p:cond delay="0"/>
                                          </p:stCondLst>
                                        </p:cTn>
                                        <p:tgtEl>
                                          <p:spTgt spid="32808"/>
                                        </p:tgtEl>
                                        <p:attrNameLst>
                                          <p:attrName>style.visibility</p:attrName>
                                        </p:attrNameLst>
                                      </p:cBhvr>
                                      <p:to>
                                        <p:strVal val="visible"/>
                                      </p:to>
                                    </p:set>
                                    <p:anim calcmode="lin" valueType="num">
                                      <p:cBhvr>
                                        <p:cTn id="60" dur="1000" fill="hold"/>
                                        <p:tgtEl>
                                          <p:spTgt spid="32808"/>
                                        </p:tgtEl>
                                        <p:attrNameLst>
                                          <p:attrName>ppt_w</p:attrName>
                                        </p:attrNameLst>
                                      </p:cBhvr>
                                      <p:tavLst>
                                        <p:tav tm="0">
                                          <p:val>
                                            <p:strVal val="#ppt_w*0.70"/>
                                          </p:val>
                                        </p:tav>
                                        <p:tav tm="100000">
                                          <p:val>
                                            <p:strVal val="#ppt_w"/>
                                          </p:val>
                                        </p:tav>
                                      </p:tavLst>
                                    </p:anim>
                                    <p:anim calcmode="lin" valueType="num">
                                      <p:cBhvr>
                                        <p:cTn id="61" dur="1000" fill="hold"/>
                                        <p:tgtEl>
                                          <p:spTgt spid="32808"/>
                                        </p:tgtEl>
                                        <p:attrNameLst>
                                          <p:attrName>ppt_h</p:attrName>
                                        </p:attrNameLst>
                                      </p:cBhvr>
                                      <p:tavLst>
                                        <p:tav tm="0">
                                          <p:val>
                                            <p:strVal val="#ppt_h"/>
                                          </p:val>
                                        </p:tav>
                                        <p:tav tm="100000">
                                          <p:val>
                                            <p:strVal val="#ppt_h"/>
                                          </p:val>
                                        </p:tav>
                                      </p:tavLst>
                                    </p:anim>
                                    <p:animEffect transition="in" filter="fade">
                                      <p:cBhvr>
                                        <p:cTn id="62" dur="1000"/>
                                        <p:tgtEl>
                                          <p:spTgt spid="3280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3" presetClass="entr" presetSubtype="16" fill="hold" grpId="0" nodeType="clickEffect">
                                  <p:stCondLst>
                                    <p:cond delay="0"/>
                                  </p:stCondLst>
                                  <p:childTnLst>
                                    <p:set>
                                      <p:cBhvr>
                                        <p:cTn id="66" dur="1" fill="hold">
                                          <p:stCondLst>
                                            <p:cond delay="0"/>
                                          </p:stCondLst>
                                        </p:cTn>
                                        <p:tgtEl>
                                          <p:spTgt spid="32807"/>
                                        </p:tgtEl>
                                        <p:attrNameLst>
                                          <p:attrName>style.visibility</p:attrName>
                                        </p:attrNameLst>
                                      </p:cBhvr>
                                      <p:to>
                                        <p:strVal val="visible"/>
                                      </p:to>
                                    </p:set>
                                    <p:animEffect transition="in" filter="plus(in)">
                                      <p:cBhvr>
                                        <p:cTn id="67" dur="2000"/>
                                        <p:tgtEl>
                                          <p:spTgt spid="3280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32810"/>
                                        </p:tgtEl>
                                        <p:attrNameLst>
                                          <p:attrName>style.visibility</p:attrName>
                                        </p:attrNameLst>
                                      </p:cBhvr>
                                      <p:to>
                                        <p:strVal val="visible"/>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13" presetClass="entr" presetSubtype="16" fill="hold" grpId="0" nodeType="clickEffect">
                                  <p:stCondLst>
                                    <p:cond delay="0"/>
                                  </p:stCondLst>
                                  <p:childTnLst>
                                    <p:set>
                                      <p:cBhvr>
                                        <p:cTn id="75" dur="1" fill="hold">
                                          <p:stCondLst>
                                            <p:cond delay="0"/>
                                          </p:stCondLst>
                                        </p:cTn>
                                        <p:tgtEl>
                                          <p:spTgt spid="32809"/>
                                        </p:tgtEl>
                                        <p:attrNameLst>
                                          <p:attrName>style.visibility</p:attrName>
                                        </p:attrNameLst>
                                      </p:cBhvr>
                                      <p:to>
                                        <p:strVal val="visible"/>
                                      </p:to>
                                    </p:set>
                                    <p:animEffect transition="in" filter="plus(in)">
                                      <p:cBhvr>
                                        <p:cTn id="76" dur="2000"/>
                                        <p:tgtEl>
                                          <p:spTgt spid="32809"/>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3" presetClass="entr" presetSubtype="16" fill="hold" grpId="0" nodeType="clickEffect">
                                  <p:stCondLst>
                                    <p:cond delay="0"/>
                                  </p:stCondLst>
                                  <p:childTnLst>
                                    <p:set>
                                      <p:cBhvr>
                                        <p:cTn id="80" dur="1" fill="hold">
                                          <p:stCondLst>
                                            <p:cond delay="0"/>
                                          </p:stCondLst>
                                        </p:cTn>
                                        <p:tgtEl>
                                          <p:spTgt spid="32811"/>
                                        </p:tgtEl>
                                        <p:attrNameLst>
                                          <p:attrName>style.visibility</p:attrName>
                                        </p:attrNameLst>
                                      </p:cBhvr>
                                      <p:to>
                                        <p:strVal val="visible"/>
                                      </p:to>
                                    </p:set>
                                    <p:animEffect transition="in" filter="plus(in)">
                                      <p:cBhvr>
                                        <p:cTn id="81" dur="2000"/>
                                        <p:tgtEl>
                                          <p:spTgt spid="32811"/>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32812">
                                            <p:txEl>
                                              <p:pRg st="0" end="0"/>
                                            </p:txEl>
                                          </p:spTgt>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32812">
                                            <p:txEl>
                                              <p:pRg st="1" end="1"/>
                                            </p:txEl>
                                          </p:spTgt>
                                        </p:tgtEl>
                                        <p:attrNameLst>
                                          <p:attrName>style.visibility</p:attrName>
                                        </p:attrNameLst>
                                      </p:cBhvr>
                                      <p:to>
                                        <p:strVal val="visible"/>
                                      </p:to>
                                    </p:set>
                                  </p:childTnLst>
                                </p:cTn>
                              </p:par>
                            </p:childTnLst>
                          </p:cTn>
                        </p:par>
                      </p:childTnLst>
                    </p:cTn>
                  </p:par>
                  <p:par>
                    <p:cTn id="88" fill="hold" nodeType="clickPar">
                      <p:stCondLst>
                        <p:cond delay="indefinite"/>
                      </p:stCondLst>
                      <p:childTnLst>
                        <p:par>
                          <p:cTn id="89" fill="hold" nodeType="withGroup">
                            <p:stCondLst>
                              <p:cond delay="0"/>
                            </p:stCondLst>
                            <p:childTnLst>
                              <p:par>
                                <p:cTn id="90" presetID="13" presetClass="entr" presetSubtype="16" fill="hold" grpId="0" nodeType="clickEffect">
                                  <p:stCondLst>
                                    <p:cond delay="0"/>
                                  </p:stCondLst>
                                  <p:childTnLst>
                                    <p:set>
                                      <p:cBhvr>
                                        <p:cTn id="91" dur="1" fill="hold">
                                          <p:stCondLst>
                                            <p:cond delay="0"/>
                                          </p:stCondLst>
                                        </p:cTn>
                                        <p:tgtEl>
                                          <p:spTgt spid="32813"/>
                                        </p:tgtEl>
                                        <p:attrNameLst>
                                          <p:attrName>style.visibility</p:attrName>
                                        </p:attrNameLst>
                                      </p:cBhvr>
                                      <p:to>
                                        <p:strVal val="visible"/>
                                      </p:to>
                                    </p:set>
                                    <p:animEffect transition="in" filter="plus(in)">
                                      <p:cBhvr>
                                        <p:cTn id="92" dur="2000"/>
                                        <p:tgtEl>
                                          <p:spTgt spid="32813"/>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2816"/>
                                        </p:tgtEl>
                                        <p:attrNameLst>
                                          <p:attrName>style.visibility</p:attrName>
                                        </p:attrNameLst>
                                      </p:cBhvr>
                                      <p:to>
                                        <p:strVal val="visible"/>
                                      </p:to>
                                    </p:set>
                                  </p:childTnLst>
                                </p:cTn>
                              </p:par>
                            </p:childTnLst>
                          </p:cTn>
                        </p:par>
                      </p:childTnLst>
                    </p:cTn>
                  </p:par>
                  <p:par>
                    <p:cTn id="97" fill="hold" nodeType="clickPar">
                      <p:stCondLst>
                        <p:cond delay="indefinite"/>
                      </p:stCondLst>
                      <p:childTnLst>
                        <p:par>
                          <p:cTn id="98" fill="hold" nodeType="withGroup">
                            <p:stCondLst>
                              <p:cond delay="0"/>
                            </p:stCondLst>
                            <p:childTnLst>
                              <p:par>
                                <p:cTn id="99" presetID="1" presetClass="entr" presetSubtype="0" fill="hold" grpId="1" nodeType="clickEffect">
                                  <p:stCondLst>
                                    <p:cond delay="0"/>
                                  </p:stCondLst>
                                  <p:childTnLst>
                                    <p:set>
                                      <p:cBhvr>
                                        <p:cTn id="100" dur="1" fill="hold">
                                          <p:stCondLst>
                                            <p:cond delay="0"/>
                                          </p:stCondLst>
                                        </p:cTn>
                                        <p:tgtEl>
                                          <p:spTgt spid="32816"/>
                                        </p:tgtEl>
                                        <p:attrNameLst>
                                          <p:attrName>style.visibility</p:attrName>
                                        </p:attrNameLst>
                                      </p:cBhvr>
                                      <p:to>
                                        <p:strVal val="visible"/>
                                      </p:to>
                                    </p:se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 presetClass="entr" presetSubtype="0" fill="hold" grpId="1" nodeType="clickEffect">
                                  <p:stCondLst>
                                    <p:cond delay="0"/>
                                  </p:stCondLst>
                                  <p:childTnLst>
                                    <p:set>
                                      <p:cBhvr>
                                        <p:cTn id="104" dur="1" fill="hold">
                                          <p:stCondLst>
                                            <p:cond delay="0"/>
                                          </p:stCondLst>
                                        </p:cTn>
                                        <p:tgtEl>
                                          <p:spTgt spid="32813"/>
                                        </p:tgtEl>
                                        <p:attrNameLst>
                                          <p:attrName>style.visibility</p:attrName>
                                        </p:attrNameLst>
                                      </p:cBhvr>
                                      <p:to>
                                        <p:strVal val="visible"/>
                                      </p:to>
                                    </p:se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1" presetClass="entr" presetSubtype="0" fill="hold" nodeType="clickEffect">
                                  <p:stCondLst>
                                    <p:cond delay="0"/>
                                  </p:stCondLst>
                                  <p:childTnLst>
                                    <p:set>
                                      <p:cBhvr>
                                        <p:cTn id="108" dur="1" fill="hold">
                                          <p:stCondLst>
                                            <p:cond delay="0"/>
                                          </p:stCondLst>
                                        </p:cTn>
                                        <p:tgtEl>
                                          <p:spTgt spid="32814">
                                            <p:txEl>
                                              <p:pRg st="0" end="0"/>
                                            </p:txEl>
                                          </p:spTgt>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32814">
                                            <p:txEl>
                                              <p:pRg st="1" end="1"/>
                                            </p:txEl>
                                          </p:spTgt>
                                        </p:tgtEl>
                                        <p:attrNameLst>
                                          <p:attrName>style.visibility</p:attrName>
                                        </p:attrNameLst>
                                      </p:cBhvr>
                                      <p:to>
                                        <p:strVal val="visible"/>
                                      </p:to>
                                    </p:se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 presetClass="entr" presetSubtype="0" fill="hold" nodeType="clickEffect">
                                  <p:stCondLst>
                                    <p:cond delay="0"/>
                                  </p:stCondLst>
                                  <p:childTnLst>
                                    <p:set>
                                      <p:cBhvr>
                                        <p:cTn id="114" dur="1" fill="hold">
                                          <p:stCondLst>
                                            <p:cond delay="0"/>
                                          </p:stCondLst>
                                        </p:cTn>
                                        <p:tgtEl>
                                          <p:spTgt spid="32817">
                                            <p:txEl>
                                              <p:pRg st="0" end="0"/>
                                            </p:txEl>
                                          </p:spTgt>
                                        </p:tgtEl>
                                        <p:attrNameLst>
                                          <p:attrName>style.visibility</p:attrName>
                                        </p:attrNameLst>
                                      </p:cBhvr>
                                      <p:to>
                                        <p:strVal val="visible"/>
                                      </p:to>
                                    </p:se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 presetClass="entr" presetSubtype="0" fill="hold" nodeType="clickEffect">
                                  <p:stCondLst>
                                    <p:cond delay="0"/>
                                  </p:stCondLst>
                                  <p:childTnLst>
                                    <p:set>
                                      <p:cBhvr>
                                        <p:cTn id="118" dur="1" fill="hold">
                                          <p:stCondLst>
                                            <p:cond delay="0"/>
                                          </p:stCondLst>
                                        </p:cTn>
                                        <p:tgtEl>
                                          <p:spTgt spid="32818">
                                            <p:txEl>
                                              <p:pRg st="0" end="0"/>
                                            </p:txEl>
                                          </p:spTgt>
                                        </p:tgtEl>
                                        <p:attrNameLst>
                                          <p:attrName>style.visibility</p:attrName>
                                        </p:attrNameLst>
                                      </p:cBhvr>
                                      <p:to>
                                        <p:strVal val="visible"/>
                                      </p:to>
                                    </p:se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3281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4" grpId="0"/>
      <p:bldP spid="32775" grpId="0"/>
      <p:bldP spid="32776" grpId="0"/>
      <p:bldP spid="32777" grpId="0"/>
      <p:bldP spid="32778" grpId="0" animBg="1"/>
      <p:bldP spid="32779" grpId="0" animBg="1"/>
      <p:bldP spid="32780" grpId="0" animBg="1"/>
      <p:bldP spid="32803" grpId="0"/>
      <p:bldP spid="32803" grpId="1"/>
      <p:bldP spid="32804" grpId="0"/>
      <p:bldP spid="32805" grpId="0" build="allAtOnce"/>
      <p:bldP spid="32807" grpId="0"/>
      <p:bldP spid="32808" grpId="0" animBg="1"/>
      <p:bldP spid="32809" grpId="0"/>
      <p:bldP spid="32810" grpId="0" animBg="1"/>
      <p:bldP spid="32811" grpId="0"/>
      <p:bldP spid="32812" grpId="0" build="allAtOnce"/>
      <p:bldP spid="32813" grpId="0"/>
      <p:bldP spid="32813" grpId="1"/>
      <p:bldP spid="32816" grpId="0" animBg="1"/>
      <p:bldP spid="32816" grpId="1" animBg="1"/>
      <p:bldP spid="32818" grpId="0" build="allAtOnce"/>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1162</Words>
  <Application>Microsoft Office PowerPoint</Application>
  <PresentationFormat>Presentación en pantalla (4:3)</PresentationFormat>
  <Paragraphs>99</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Tema de Office</vt:lpstr>
      <vt:lpstr>Presentación de PowerPoint</vt:lpstr>
      <vt:lpstr>PADRE NUESTRO</vt:lpstr>
      <vt:lpstr>RITO DE LA PAZ</vt:lpstr>
      <vt:lpstr>CORDERO DE DIOS</vt:lpstr>
      <vt:lpstr>Procesional de Comunión</vt:lpstr>
      <vt:lpstr>Presentación de PowerPoint</vt:lpstr>
      <vt:lpstr>RITO DE DESPEDIDA</vt:lpstr>
      <vt:lpstr>Canto final</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dc:creator>
  <cp:lastModifiedBy>Daniel</cp:lastModifiedBy>
  <cp:revision>1</cp:revision>
  <dcterms:created xsi:type="dcterms:W3CDTF">2018-09-17T18:34:23Z</dcterms:created>
  <dcterms:modified xsi:type="dcterms:W3CDTF">2018-09-17T18:37:59Z</dcterms:modified>
</cp:coreProperties>
</file>